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71" r:id="rId6"/>
    <p:sldId id="270" r:id="rId7"/>
    <p:sldId id="276" r:id="rId8"/>
    <p:sldId id="277" r:id="rId9"/>
    <p:sldId id="278" r:id="rId10"/>
    <p:sldId id="272" r:id="rId11"/>
    <p:sldId id="273" r:id="rId12"/>
    <p:sldId id="274" r:id="rId13"/>
    <p:sldId id="275" r:id="rId14"/>
    <p:sldId id="269" r:id="rId15"/>
    <p:sldId id="260" r:id="rId16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vasan Rc" initials="KR" lastIdx="1" clrIdx="0">
    <p:extLst>
      <p:ext uri="{19B8F6BF-5375-455C-9EA6-DF929625EA0E}">
        <p15:presenceInfo xmlns:p15="http://schemas.microsoft.com/office/powerpoint/2012/main" userId="S-1-5-21-3324863178-84631067-3958512072-35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233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c4177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c4177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669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58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7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96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774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28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3e9e162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3e9e162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9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30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33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5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28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5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7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02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rscienceshow.com/2010/06/bring-us-your-burning-science-questions.html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5624128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Demo : Inventory Service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935206" cy="192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666666"/>
                </a:solidFill>
                <a:latin typeface="Nunito Sans"/>
              </a:rPr>
              <a:t>List all products	   : HTTP Get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666666"/>
                </a:solidFill>
                <a:latin typeface="Nunito Sans"/>
              </a:rPr>
              <a:t>Get product detail	   : HTTP Get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666666"/>
                </a:solidFill>
                <a:latin typeface="Nunito Sans"/>
              </a:rPr>
              <a:t>Update product detail  : HTTP Put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666666"/>
                </a:solidFill>
                <a:latin typeface="Nunito Sans"/>
              </a:rPr>
              <a:t>Create product	   : HTTP Post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666666"/>
                </a:solidFill>
                <a:latin typeface="Nunito Sans"/>
              </a:rPr>
              <a:t>Delete product	   : HTTP Delete method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2000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633" y="-10633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5624128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Testing Inventory Service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900" y="1698909"/>
            <a:ext cx="5130900" cy="282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Common Test Cases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666666"/>
                </a:solidFill>
                <a:latin typeface="Nunito Sans"/>
              </a:rPr>
              <a:t>Basic Positive Tests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666666"/>
                </a:solidFill>
                <a:latin typeface="Nunito Sans"/>
              </a:rPr>
              <a:t>Positive + Optional Parameters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666666"/>
                </a:solidFill>
                <a:latin typeface="Nunito Sans"/>
              </a:rPr>
              <a:t>Negative Testing – Valid inputs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666666"/>
                </a:solidFill>
                <a:latin typeface="Nunito Sans"/>
              </a:rPr>
              <a:t>Negative Testing – Invalid </a:t>
            </a:r>
            <a:r>
              <a:rPr lang="en-US" sz="1100" b="1" dirty="0" smtClean="0">
                <a:solidFill>
                  <a:srgbClr val="666666"/>
                </a:solidFill>
                <a:latin typeface="Nunito Sans"/>
              </a:rPr>
              <a:t>Inputs</a:t>
            </a: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666666"/>
                </a:solidFill>
                <a:latin typeface="Nunito Sans"/>
              </a:rPr>
              <a:t>Security, Authorization and Permission Tests</a:t>
            </a: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2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633" y="-10633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5624128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Build a CRUD Rest API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9" y="1698909"/>
            <a:ext cx="6174851" cy="282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66666"/>
                </a:solidFill>
                <a:latin typeface="Nunito Sans"/>
                <a:sym typeface="Nunito Sans"/>
              </a:rPr>
              <a:t>Blank Project - </a:t>
            </a:r>
            <a:r>
              <a:rPr lang="en-IN" sz="1200" b="1" dirty="0">
                <a:solidFill>
                  <a:srgbClr val="666666"/>
                </a:solidFill>
                <a:latin typeface="Nunito Sans"/>
              </a:rPr>
              <a:t>ASP.NET Core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66666"/>
                </a:solidFill>
                <a:latin typeface="Nunito Sans"/>
              </a:rPr>
              <a:t>Install necessary </a:t>
            </a:r>
            <a:r>
              <a:rPr lang="en-IN" sz="1200" b="1" dirty="0" err="1">
                <a:solidFill>
                  <a:srgbClr val="666666"/>
                </a:solidFill>
                <a:latin typeface="Nunito Sans"/>
              </a:rPr>
              <a:t>NuGet</a:t>
            </a:r>
            <a:r>
              <a:rPr lang="en-IN" sz="1200" b="1" dirty="0">
                <a:solidFill>
                  <a:srgbClr val="666666"/>
                </a:solidFill>
                <a:latin typeface="Nunito Sans"/>
              </a:rPr>
              <a:t>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66666"/>
                </a:solidFill>
                <a:latin typeface="Nunito Sans"/>
              </a:rPr>
              <a:t>Connect Existing Database to the </a:t>
            </a:r>
            <a:r>
              <a:rPr lang="en-IN" sz="1200" b="1" dirty="0" smtClean="0">
                <a:solidFill>
                  <a:srgbClr val="666666"/>
                </a:solidFill>
                <a:latin typeface="Nunito Sans"/>
              </a:rPr>
              <a:t>application</a:t>
            </a:r>
          </a:p>
          <a:p>
            <a:r>
              <a:rPr lang="en-IN" sz="1200" b="1" dirty="0" smtClean="0">
                <a:solidFill>
                  <a:srgbClr val="666666"/>
                </a:solidFill>
                <a:latin typeface="Nunito Sans"/>
              </a:rPr>
              <a:t>     - Reverse engineer the database to create database context and POCO classes</a:t>
            </a:r>
            <a:endParaRPr lang="en-IN" sz="1200" b="1" dirty="0">
              <a:solidFill>
                <a:srgbClr val="666666"/>
              </a:solidFill>
              <a:latin typeface="Nunito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66666"/>
                </a:solidFill>
                <a:latin typeface="Nunito Sans"/>
              </a:rPr>
              <a:t>Build REST </a:t>
            </a:r>
            <a:r>
              <a:rPr lang="en-IN" sz="1200" b="1" dirty="0" smtClean="0">
                <a:solidFill>
                  <a:srgbClr val="666666"/>
                </a:solidFill>
                <a:latin typeface="Nunito Sans"/>
              </a:rPr>
              <a:t>APIs</a:t>
            </a:r>
          </a:p>
          <a:p>
            <a:r>
              <a:rPr lang="en-IN" sz="1200" b="1" dirty="0">
                <a:solidFill>
                  <a:srgbClr val="666666"/>
                </a:solidFill>
                <a:latin typeface="Nunito Sans"/>
              </a:rPr>
              <a:t> </a:t>
            </a:r>
            <a:r>
              <a:rPr lang="en-IN" sz="1200" b="1" dirty="0" smtClean="0">
                <a:solidFill>
                  <a:srgbClr val="666666"/>
                </a:solidFill>
                <a:latin typeface="Nunito Sans"/>
              </a:rPr>
              <a:t>     - Products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</a:rPr>
              <a:t>Run </a:t>
            </a:r>
            <a:r>
              <a:rPr lang="en-US" sz="1200" b="1" dirty="0">
                <a:solidFill>
                  <a:srgbClr val="666666"/>
                </a:solidFill>
                <a:latin typeface="Nunito Sans"/>
              </a:rPr>
              <a:t>and test APIs using Postman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66666"/>
                </a:solidFill>
                <a:latin typeface="Nunito Sans"/>
              </a:rPr>
              <a:t>Create a </a:t>
            </a:r>
            <a:r>
              <a:rPr lang="en-IN" sz="1200" b="1" dirty="0" smtClean="0">
                <a:solidFill>
                  <a:srgbClr val="666666"/>
                </a:solidFill>
                <a:latin typeface="Nunito Sans"/>
              </a:rPr>
              <a:t>JWT</a:t>
            </a:r>
          </a:p>
          <a:p>
            <a:r>
              <a:rPr lang="en-IN" sz="1200" b="1" dirty="0">
                <a:solidFill>
                  <a:srgbClr val="666666"/>
                </a:solidFill>
                <a:latin typeface="Nunito Sans"/>
              </a:rPr>
              <a:t> </a:t>
            </a:r>
            <a:r>
              <a:rPr lang="en-IN" sz="1200" b="1" dirty="0" smtClean="0">
                <a:solidFill>
                  <a:srgbClr val="666666"/>
                </a:solidFill>
                <a:latin typeface="Nunito Sans"/>
              </a:rPr>
              <a:t>     - Create Token Controller.</a:t>
            </a:r>
            <a:endParaRPr lang="en-IN" sz="1200" b="1" dirty="0">
              <a:solidFill>
                <a:srgbClr val="666666"/>
              </a:solidFill>
              <a:latin typeface="Nunito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66666"/>
                </a:solidFill>
                <a:latin typeface="Nunito Sans"/>
              </a:rPr>
              <a:t>Secure API </a:t>
            </a:r>
            <a:r>
              <a:rPr lang="en-IN" sz="1200" b="1" dirty="0" smtClean="0">
                <a:solidFill>
                  <a:srgbClr val="666666"/>
                </a:solidFill>
                <a:latin typeface="Nunito Sans"/>
              </a:rPr>
              <a:t>endpoint</a:t>
            </a:r>
            <a:endParaRPr lang="en-IN" sz="1200" b="1" dirty="0">
              <a:solidFill>
                <a:srgbClr val="666666"/>
              </a:solidFill>
              <a:latin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5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633" y="-10633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5624128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Advantages for testers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9" y="1698909"/>
            <a:ext cx="6174851" cy="282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Same language as that of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developers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Easily understand errors and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related issues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Able to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separate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out and test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features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Able to contribute in development if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Leverages API &amp; Performance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testing</a:t>
            </a: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6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478854" y="2359170"/>
            <a:ext cx="4056778" cy="75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Q &amp; A</a:t>
            </a:r>
            <a:endParaRPr lang="en-IN" sz="3000" b="1" i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376750" y="3157009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5984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344392" y="311312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 H A N K  Y O U !</a:t>
            </a:r>
            <a:endParaRPr sz="28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2279" y="2053722"/>
            <a:ext cx="8192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"You can never understand everything, but you should push yourself to understand the system" - Ryan Dahl (Creator of Node JS)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6B267C-109E-415D-A84B-0A12D4FB91AE}"/>
              </a:ext>
            </a:extLst>
          </p:cNvPr>
          <p:cNvSpPr txBox="1"/>
          <p:nvPr/>
        </p:nvSpPr>
        <p:spPr>
          <a:xfrm>
            <a:off x="2369431" y="2877065"/>
            <a:ext cx="639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Development &amp; Working of </a:t>
            </a:r>
            <a:r>
              <a:rPr lang="en-US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an API</a:t>
            </a:r>
            <a:endParaRPr lang="en-IN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6B267C-109E-415D-A84B-0A12D4FB91AE}"/>
              </a:ext>
            </a:extLst>
          </p:cNvPr>
          <p:cNvSpPr txBox="1"/>
          <p:nvPr/>
        </p:nvSpPr>
        <p:spPr>
          <a:xfrm>
            <a:off x="2424456" y="927995"/>
            <a:ext cx="6394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Agenda:</a:t>
            </a:r>
          </a:p>
          <a:p>
            <a:endParaRPr lang="en-US" sz="1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Introduction </a:t>
            </a: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to </a:t>
            </a: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an API</a:t>
            </a:r>
            <a:endParaRPr lang="en-US" sz="1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API Testing using 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Demo – Build a CRUD Rest API</a:t>
            </a:r>
            <a:endParaRPr lang="en-US" sz="1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How the understanding of API development helps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633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Questions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052703" cy="26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Have </a:t>
            </a:r>
            <a:r>
              <a:rPr lang="en-IN" sz="20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you worked on API Testing?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Are you aware of what happens between a sending a request and receiving a response ?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Have you seen an API code base of the project?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 you know how APIs are developed and deployed 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xmlns="" id="{EA2E14C1-D509-405B-8DC6-551619AA4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475767" y="1373531"/>
            <a:ext cx="2635886" cy="2635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588032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What is a Web API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6998462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API over the web which can be accessed using HTTP protocol</a:t>
            </a:r>
            <a:endParaRPr lang="en" sz="18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8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8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131067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Guruji Point - Code You Want To Write: What Is Web- API And Why Do We Need  Web-API">
            <a:extLst>
              <a:ext uri="{FF2B5EF4-FFF2-40B4-BE49-F238E27FC236}">
                <a16:creationId xmlns:a16="http://schemas.microsoft.com/office/drawing/2014/main" xmlns="" id="{9174DB7F-688D-4B7A-98F0-2572428A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81" y="2568436"/>
            <a:ext cx="4760198" cy="20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7323" y="130628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What is REST?</a:t>
            </a:r>
            <a:endParaRPr sz="24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134499"/>
            <a:ext cx="4390500" cy="45719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6;p15"/>
          <p:cNvSpPr txBox="1"/>
          <p:nvPr/>
        </p:nvSpPr>
        <p:spPr>
          <a:xfrm>
            <a:off x="393900" y="1503810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IN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Rest is short for Representational State Transfer.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IN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Rest is Software Architecture Style</a:t>
            </a:r>
          </a:p>
          <a:p>
            <a:pPr lvl="1"/>
            <a:r>
              <a:rPr lang="en-IN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              - Set of Rules and Conventions for the creation of an API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900" y="2291512"/>
            <a:ext cx="457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REST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</a:t>
            </a:r>
            <a:r>
              <a:rPr lang="en-US" sz="24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Principles</a:t>
            </a:r>
          </a:p>
          <a:p>
            <a:pPr lvl="0"/>
            <a:endParaRPr lang="en-US" sz="1600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Client-Server Architecture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Stateless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rgbClr val="666666"/>
                </a:solidFill>
                <a:latin typeface="Nunito Sans"/>
                <a:sym typeface="Nunito Sans"/>
              </a:rPr>
              <a:t>Cacheability</a:t>
            </a:r>
            <a:endParaRPr lang="en-US" sz="1200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Layered System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Code on Demand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Uniform Interface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lvl="0"/>
            <a:endParaRPr lang="en-US"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8" name="Google Shape;67;p15"/>
          <p:cNvSpPr/>
          <p:nvPr/>
        </p:nvSpPr>
        <p:spPr>
          <a:xfrm>
            <a:off x="-32198" y="2788388"/>
            <a:ext cx="4390500" cy="45719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148" y="2904426"/>
            <a:ext cx="2654300" cy="9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REST consists of.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900" y="1701200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666666"/>
                </a:solidFill>
                <a:latin typeface="Nunito Sans"/>
                <a:sym typeface="Nunito Sans"/>
              </a:rPr>
              <a:t>Resource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666666"/>
                </a:solidFill>
                <a:latin typeface="Nunito Sans"/>
                <a:sym typeface="Nunito Sans"/>
              </a:rPr>
              <a:t>Endpoint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666666"/>
                </a:solidFill>
                <a:latin typeface="Nunito Sans"/>
                <a:sym typeface="Nunito Sans"/>
              </a:rPr>
              <a:t>HTTP Method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666666"/>
                </a:solidFill>
                <a:latin typeface="Nunito Sans"/>
                <a:sym typeface="Nunito Sans"/>
              </a:rPr>
              <a:t>HTTP Header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6;p15"/>
          <p:cNvSpPr txBox="1"/>
          <p:nvPr/>
        </p:nvSpPr>
        <p:spPr>
          <a:xfrm>
            <a:off x="393900" y="1792166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559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327544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HTTP Methods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900" y="1701200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endParaRPr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70286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69596"/>
              </p:ext>
            </p:extLst>
          </p:nvPr>
        </p:nvGraphicFramePr>
        <p:xfrm>
          <a:off x="393900" y="1385896"/>
          <a:ext cx="680311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704"/>
                <a:gridCol w="2267704"/>
                <a:gridCol w="22677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HTTP</a:t>
                      </a:r>
                      <a:r>
                        <a:rPr lang="en-IN" baseline="0" dirty="0" smtClean="0"/>
                        <a:t>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CRUD 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Adds to existing resource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SELECT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Fetches</a:t>
                      </a:r>
                      <a:r>
                        <a:rPr lang="en-IN" baseline="0" dirty="0" smtClean="0"/>
                        <a:t> a resource. The resource is never changed via a GET request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Overrides</a:t>
                      </a:r>
                      <a:r>
                        <a:rPr lang="en-IN" baseline="0" dirty="0" smtClean="0"/>
                        <a:t> existing resource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Deletes a resource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8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HTTP Status Codes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900" y="1701200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endParaRPr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27549"/>
              </p:ext>
            </p:extLst>
          </p:nvPr>
        </p:nvGraphicFramePr>
        <p:xfrm>
          <a:off x="393900" y="1841856"/>
          <a:ext cx="29427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5"/>
                <a:gridCol w="22677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Informational Codes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Successful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Redirection</a:t>
                      </a:r>
                      <a:r>
                        <a:rPr lang="en-IN" baseline="0" dirty="0" smtClean="0"/>
                        <a:t> codes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Client</a:t>
                      </a:r>
                      <a:r>
                        <a:rPr lang="en-IN" baseline="0" dirty="0" smtClean="0"/>
                        <a:t> Error codes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Server error</a:t>
                      </a:r>
                      <a:r>
                        <a:rPr lang="en-IN" baseline="0" dirty="0" smtClean="0"/>
                        <a:t> codes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917" y="1838849"/>
            <a:ext cx="3375961" cy="12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7884</TotalTime>
  <Words>372</Words>
  <Application>Microsoft Office PowerPoint</Application>
  <PresentationFormat>On-screen Show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Courier New</vt:lpstr>
      <vt:lpstr>Verdana</vt:lpstr>
      <vt:lpstr>Nunito Sans</vt:lpstr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Keerthivasan Rc</dc:creator>
  <cp:lastModifiedBy>User</cp:lastModifiedBy>
  <cp:revision>74</cp:revision>
  <dcterms:modified xsi:type="dcterms:W3CDTF">2020-11-11T10:16:43Z</dcterms:modified>
</cp:coreProperties>
</file>