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16260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Cypress.io Automation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23816"/>
            <a:ext cx="7766936" cy="1096899"/>
          </a:xfrm>
        </p:spPr>
        <p:txBody>
          <a:bodyPr/>
          <a:lstStyle/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894" y="893492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Pros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Faster execution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Code Flakiness.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Ability to mock server response and view API calls and status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Easy DOM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Asynchronous nature.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Ability to review the test execution flow visually.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405" y="893491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Cons</a:t>
            </a:r>
            <a:endParaRPr lang="en-US" sz="36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Cross browser testing is not possible as of now (Firefox and edge beta version is out).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Does not support frames (There is a workaround in progress).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Lesser community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46" y="2490652"/>
            <a:ext cx="8596668" cy="1320800"/>
          </a:xfrm>
        </p:spPr>
        <p:txBody>
          <a:bodyPr/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88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4103"/>
            <a:ext cx="8596668" cy="7750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6"/>
            <a:ext cx="8596668" cy="245581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Cypress Introduction</a:t>
            </a:r>
          </a:p>
          <a:p>
            <a:r>
              <a:rPr lang="en-US" sz="2000" dirty="0" smtClean="0"/>
              <a:t>Selenium vs Cypress Architecture</a:t>
            </a:r>
          </a:p>
          <a:p>
            <a:r>
              <a:rPr lang="en-US" sz="2000" dirty="0" smtClean="0"/>
              <a:t>Software Installation and Execution</a:t>
            </a:r>
          </a:p>
          <a:p>
            <a:r>
              <a:rPr lang="en-US" sz="2000" dirty="0" smtClean="0"/>
              <a:t>Framework Overview</a:t>
            </a:r>
          </a:p>
          <a:p>
            <a:r>
              <a:rPr lang="en-US" sz="2000" dirty="0" smtClean="0"/>
              <a:t>Sample Test Execution</a:t>
            </a:r>
          </a:p>
          <a:p>
            <a:r>
              <a:rPr lang="en-US" sz="2000" dirty="0" smtClean="0"/>
              <a:t>Pros and Cons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20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en-US" dirty="0" smtClean="0"/>
              <a:t>Cypress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/>
          <a:lstStyle/>
          <a:p>
            <a:r>
              <a:rPr lang="en-US" dirty="0" smtClean="0"/>
              <a:t>Cypress is a front end testing tool build for automating modern web applications. </a:t>
            </a:r>
          </a:p>
          <a:p>
            <a:r>
              <a:rPr lang="en-US" dirty="0" smtClean="0"/>
              <a:t>The tests are written only using JavaScript.</a:t>
            </a:r>
            <a:endParaRPr lang="en-US" dirty="0"/>
          </a:p>
          <a:p>
            <a:r>
              <a:rPr lang="en-US" dirty="0" smtClean="0"/>
              <a:t>JavaScript test framework Mocha is used.</a:t>
            </a:r>
          </a:p>
          <a:p>
            <a:r>
              <a:rPr lang="en-US" dirty="0" smtClean="0"/>
              <a:t>Assertions are done using combination of jQuery and Chai library.</a:t>
            </a:r>
          </a:p>
          <a:p>
            <a:r>
              <a:rPr lang="en-US" dirty="0" smtClean="0"/>
              <a:t>Cypress only run on chrome browser and inbuilt lite version of chrome called Electron.</a:t>
            </a:r>
            <a:endParaRPr lang="en-US" dirty="0"/>
          </a:p>
          <a:p>
            <a:r>
              <a:rPr lang="en-US" dirty="0" smtClean="0"/>
              <a:t>Cypress focuses on three main points like simplicity, reliability and faster execution to address the pain points faced in existing automation tools.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7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Selenium vs Cypress Architecture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5426"/>
            <a:ext cx="4183062" cy="1408037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55426"/>
            <a:ext cx="4184650" cy="1408037"/>
          </a:xfrm>
        </p:spPr>
      </p:pic>
      <p:sp>
        <p:nvSpPr>
          <p:cNvPr id="17" name="TextBox 16"/>
          <p:cNvSpPr txBox="1"/>
          <p:nvPr/>
        </p:nvSpPr>
        <p:spPr>
          <a:xfrm>
            <a:off x="677335" y="3370216"/>
            <a:ext cx="4183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selenium architecture the </a:t>
            </a:r>
            <a:r>
              <a:rPr lang="en-US" dirty="0" err="1" smtClean="0"/>
              <a:t>webdriver</a:t>
            </a:r>
            <a:r>
              <a:rPr lang="en-US" dirty="0" smtClean="0"/>
              <a:t> acts as a communication channel between the code and the browser.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33082" y="3370216"/>
            <a:ext cx="412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Cypress architecture the code directly interacts with the browser as the browser is opened inside cypress and DOM manipulation is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Software Installation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Node.js 8 and above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Installation steps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                                       –(Create </a:t>
            </a:r>
            <a:r>
              <a:rPr lang="en-US" dirty="0" err="1" smtClean="0"/>
              <a:t>package.json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cypress –-save  -dev      -(install cypress dependencies)</a:t>
            </a:r>
          </a:p>
          <a:p>
            <a:pPr marL="0" indent="0">
              <a:buNone/>
            </a:pPr>
            <a:r>
              <a:rPr lang="en-US" u="sng" dirty="0" smtClean="0"/>
              <a:t>Execution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node_modules</a:t>
            </a:r>
            <a:r>
              <a:rPr lang="en-US" dirty="0"/>
              <a:t>\.bin\cypress  </a:t>
            </a:r>
            <a:r>
              <a:rPr lang="en-US" dirty="0" smtClean="0"/>
              <a:t>run --headed          (To run test in headed mode)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node_modules</a:t>
            </a:r>
            <a:r>
              <a:rPr lang="en-US" dirty="0"/>
              <a:t>\.bin\cypress  </a:t>
            </a:r>
            <a:r>
              <a:rPr lang="en-US" dirty="0" smtClean="0"/>
              <a:t>run                        (To run test in headless mode)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34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629"/>
            <a:ext cx="4665375" cy="1185095"/>
          </a:xfrm>
        </p:spPr>
        <p:txBody>
          <a:bodyPr>
            <a:noAutofit/>
          </a:bodyPr>
          <a:lstStyle/>
          <a:p>
            <a:r>
              <a:rPr lang="en-US" sz="3600" dirty="0" smtClean="0"/>
              <a:t>Framework Overview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52" y="1498604"/>
            <a:ext cx="2913239" cy="436661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1498603"/>
            <a:ext cx="5044197" cy="50589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sng" dirty="0" smtClean="0"/>
              <a:t>Fixtures</a:t>
            </a:r>
            <a:r>
              <a:rPr lang="en-US" sz="1800" dirty="0" smtClean="0"/>
              <a:t> -  To maintain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sng" dirty="0" smtClean="0"/>
              <a:t>Integration</a:t>
            </a:r>
            <a:r>
              <a:rPr lang="en-US" sz="1800" dirty="0" smtClean="0"/>
              <a:t> – All the test cases are written 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sng" dirty="0" smtClean="0"/>
              <a:t>Plugins</a:t>
            </a:r>
            <a:r>
              <a:rPr lang="en-US" sz="1800" dirty="0" smtClean="0"/>
              <a:t> – To configure browser settings like Full screen mode. It acts as a kind of listeners.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sng" dirty="0" smtClean="0"/>
              <a:t>Support</a:t>
            </a:r>
            <a:r>
              <a:rPr lang="en-US" sz="1800" dirty="0" smtClean="0"/>
              <a:t> – To maintain reusable methods and Page objects.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sng" dirty="0" err="1" smtClean="0"/>
              <a:t>Node_modules</a:t>
            </a:r>
            <a:r>
              <a:rPr lang="en-US" sz="1800" dirty="0" smtClean="0"/>
              <a:t> – This is the heart of the cypress project.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sz="1800" u="sng" dirty="0" err="1" smtClean="0"/>
              <a:t>Cypress.json</a:t>
            </a:r>
            <a:r>
              <a:rPr lang="en-US" sz="1800" dirty="0" smtClean="0"/>
              <a:t> – To maintain configurations like Environment </a:t>
            </a:r>
            <a:r>
              <a:rPr lang="en-US" sz="1800" dirty="0" err="1" smtClean="0"/>
              <a:t>url</a:t>
            </a:r>
            <a:r>
              <a:rPr lang="en-US" sz="1800" dirty="0" smtClean="0"/>
              <a:t>, default timeout etc.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sz="1800" u="sng" dirty="0" err="1" smtClean="0"/>
              <a:t>Package.json</a:t>
            </a:r>
            <a:r>
              <a:rPr lang="en-US" sz="1800" dirty="0" smtClean="0"/>
              <a:t> – To maintain dependencies.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2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en-US" dirty="0" smtClean="0"/>
              <a:t>Sample Test Execution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5" y="1888547"/>
            <a:ext cx="8099203" cy="4316413"/>
          </a:xfrm>
        </p:spPr>
      </p:pic>
      <p:sp>
        <p:nvSpPr>
          <p:cNvPr id="8" name="TextBox 7"/>
          <p:cNvSpPr txBox="1"/>
          <p:nvPr/>
        </p:nvSpPr>
        <p:spPr>
          <a:xfrm flipH="1">
            <a:off x="926066" y="1191861"/>
            <a:ext cx="78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is executed inside the inbuilt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05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Headless run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3501"/>
            <a:ext cx="8596312" cy="230340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35560"/>
            <a:ext cx="8596312" cy="26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 smtClean="0"/>
              <a:t>Cypress cloud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567542"/>
            <a:ext cx="8596312" cy="4581343"/>
          </a:xfrm>
        </p:spPr>
      </p:pic>
    </p:spTree>
    <p:extLst>
      <p:ext uri="{BB962C8B-B14F-4D97-AF65-F5344CB8AC3E}">
        <p14:creationId xmlns:p14="http://schemas.microsoft.com/office/powerpoint/2010/main" val="13405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</TotalTime>
  <Words>375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Cypress.io Automation overview</vt:lpstr>
      <vt:lpstr>Agenda</vt:lpstr>
      <vt:lpstr>Cypress Introduction</vt:lpstr>
      <vt:lpstr>Selenium vs Cypress Architecture</vt:lpstr>
      <vt:lpstr>Software Installation and Execution</vt:lpstr>
      <vt:lpstr>Framework Overview</vt:lpstr>
      <vt:lpstr>Sample Test Execution</vt:lpstr>
      <vt:lpstr>Headless run </vt:lpstr>
      <vt:lpstr>Cypress cloud dashboard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Cypress.io Automation overview</dc:title>
  <dc:creator>T, Harish (Cognizant)</dc:creator>
  <cp:lastModifiedBy>T, Harish (Cognizant)</cp:lastModifiedBy>
  <cp:revision>42</cp:revision>
  <dcterms:created xsi:type="dcterms:W3CDTF">2020-02-18T17:29:29Z</dcterms:created>
  <dcterms:modified xsi:type="dcterms:W3CDTF">2020-02-20T06:30:34Z</dcterms:modified>
</cp:coreProperties>
</file>