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7" r:id="rId4"/>
    <p:sldId id="275" r:id="rId5"/>
    <p:sldId id="274" r:id="rId6"/>
    <p:sldId id="276" r:id="rId7"/>
    <p:sldId id="271" r:id="rId8"/>
    <p:sldId id="277" r:id="rId9"/>
    <p:sldId id="273" r:id="rId10"/>
    <p:sldId id="269" r:id="rId11"/>
    <p:sldId id="260" r:id="rId12"/>
  </p:sldIdLst>
  <p:sldSz cx="9144000" cy="5143500" type="screen16x9"/>
  <p:notesSz cx="6858000" cy="9144000"/>
  <p:embeddedFontLst>
    <p:embeddedFont>
      <p:font typeface="Nunito Sans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erthivasan Rc" initials="KR" lastIdx="1" clrIdx="0">
    <p:extLst>
      <p:ext uri="{19B8F6BF-5375-455C-9EA6-DF929625EA0E}">
        <p15:presenceInfo xmlns="" xmlns:p15="http://schemas.microsoft.com/office/powerpoint/2012/main" userId="S-1-5-21-3324863178-84631067-3958512072-358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-211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d3c4177e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d3c4177e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68028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d3e9e162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d3e9e162c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412163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5824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3478854" y="2359170"/>
            <a:ext cx="4056778" cy="758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1" dirty="0">
                <a:solidFill>
                  <a:srgbClr val="9350AC"/>
                </a:solidFill>
                <a:latin typeface="Nunito Sans"/>
                <a:ea typeface="Nunito Sans"/>
                <a:cs typeface="Nunito Sans"/>
                <a:sym typeface="Nunito Sans"/>
              </a:rPr>
              <a:t>Q &amp; A</a:t>
            </a:r>
            <a:endParaRPr lang="en-IN" sz="3000" b="1" i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sz="3000" b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423064" y="1847384"/>
            <a:ext cx="5130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lvl="0">
              <a:lnSpc>
                <a:spcPct val="150000"/>
              </a:lnSpc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lvl="0">
              <a:lnSpc>
                <a:spcPct val="150000"/>
              </a:lnSpc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sz="1200" b="1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2376750" y="3157009"/>
            <a:ext cx="4390500" cy="46200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244275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 txBox="1"/>
          <p:nvPr/>
        </p:nvSpPr>
        <p:spPr>
          <a:xfrm>
            <a:off x="2344392" y="3113125"/>
            <a:ext cx="39966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T H A N K  Y O U !</a:t>
            </a:r>
            <a:endParaRPr sz="3000" b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A6B267C-109E-415D-A84B-0A12D4FB91AE}"/>
              </a:ext>
            </a:extLst>
          </p:cNvPr>
          <p:cNvSpPr txBox="1"/>
          <p:nvPr/>
        </p:nvSpPr>
        <p:spPr>
          <a:xfrm>
            <a:off x="2369431" y="2877065"/>
            <a:ext cx="639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panose="020B0604020202020204" charset="0"/>
              </a:rPr>
              <a:t>Katalon Studio</a:t>
            </a:r>
            <a:endParaRPr lang="en-IN" sz="28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 Sans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A6B267C-109E-415D-A84B-0A12D4FB91AE}"/>
              </a:ext>
            </a:extLst>
          </p:cNvPr>
          <p:cNvSpPr txBox="1"/>
          <p:nvPr/>
        </p:nvSpPr>
        <p:spPr>
          <a:xfrm>
            <a:off x="2572965" y="0"/>
            <a:ext cx="63941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b="1" i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 Sans" panose="020B0604020202020204" charset="0"/>
            </a:endParaRPr>
          </a:p>
          <a:p>
            <a:endParaRPr lang="en-US" sz="1800" b="1" i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 Sans" panose="020B0604020202020204" charset="0"/>
            </a:endParaRPr>
          </a:p>
          <a:p>
            <a:endParaRPr lang="en-US" sz="1800" b="1" i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 Sans" panose="020B0604020202020204" charset="0"/>
            </a:endParaRPr>
          </a:p>
          <a:p>
            <a:r>
              <a:rPr lang="en-US" sz="1800" b="1" i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panose="020B0604020202020204" charset="0"/>
              </a:rPr>
              <a:t>Agenda</a:t>
            </a:r>
            <a:r>
              <a:rPr lang="en-US" sz="1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panose="020B060402020202020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 smtClean="0"/>
              <a:t>Katalon Studio Overview</a:t>
            </a: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 smtClean="0"/>
              <a:t>Katalon Uniqueness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 smtClean="0"/>
              <a:t>Katalon Studio Overview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 smtClean="0"/>
              <a:t>Automation Authoring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 smtClean="0"/>
              <a:t>Competitors Analysis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tx1"/>
                </a:solidFill>
                <a:latin typeface="+mn-lt"/>
                <a:ea typeface="Nunito Sans"/>
                <a:cs typeface="Nunito Sans"/>
                <a:sym typeface="Nunito Sans"/>
              </a:rPr>
              <a:t>Q&amp;A</a:t>
            </a:r>
          </a:p>
          <a:p>
            <a:pPr lvl="0"/>
            <a:endParaRPr lang="en-US" sz="1800" dirty="0" smtClean="0"/>
          </a:p>
          <a:p>
            <a:pPr lvl="0"/>
            <a:endParaRPr lang="en-US" sz="1800" b="1" dirty="0" smtClean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endParaRPr lang="en-US" sz="18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 Sans" panose="020B060402020202020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94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19328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393900" y="723175"/>
            <a:ext cx="39966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lvl="0"/>
            <a:r>
              <a:rPr lang="en-US" sz="2000" dirty="0" smtClean="0"/>
              <a:t>Katalon Studio Overview</a:t>
            </a:r>
            <a:endParaRPr sz="2000" b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423064" y="1847384"/>
            <a:ext cx="5471768" cy="70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b="1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lvl="0">
              <a:lnSpc>
                <a:spcPct val="150000"/>
              </a:lnSpc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sz="1200" b="1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1327331"/>
            <a:ext cx="4390500" cy="46200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75488" y="1550146"/>
            <a:ext cx="6132576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Katalon Studio is a Simple and Powerful test automation solution for Mobile, Web, and API testing</a:t>
            </a:r>
          </a:p>
          <a:p>
            <a:endParaRPr lang="en-US" b="1" dirty="0" smtClean="0"/>
          </a:p>
          <a:p>
            <a:endParaRPr lang="en-US" dirty="0" smtClean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/>
              <a:t>Simple deployment, easy kick-off with project templates and hundreds of keywords built-in.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/>
              <a:t>Cross platforms support Windows, MacOS, Linux and popular mobile and browser platforms.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/>
              <a:t>Full featured to support small to enterprise automation teams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/>
              <a:t>User friendly GUI, quick learning curve.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/>
              <a:t>Detailed guides, tutorials and videos by the team and community.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393900" y="723175"/>
            <a:ext cx="39966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lvl="0"/>
            <a:r>
              <a:rPr lang="en-US" sz="2000" dirty="0" smtClean="0"/>
              <a:t>Katalon Uniqueness</a:t>
            </a:r>
            <a:endParaRPr sz="2000" b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423064" y="1847384"/>
            <a:ext cx="5471768" cy="70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b="1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lvl="0">
              <a:lnSpc>
                <a:spcPct val="150000"/>
              </a:lnSpc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sz="1200" b="1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1327331"/>
            <a:ext cx="4390500" cy="46200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75488" y="1550146"/>
            <a:ext cx="6132576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en-US" dirty="0" smtClean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/>
              <a:t>The Only Free -Full features automation solution available.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/>
              <a:t>Dual scripting modes enable effective collaboration between manual tester to automation engineers.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/>
              <a:t>Based on Selenium and </a:t>
            </a:r>
            <a:r>
              <a:rPr lang="en-US" dirty="0" err="1" smtClean="0"/>
              <a:t>Appium</a:t>
            </a:r>
            <a:r>
              <a:rPr lang="en-US" dirty="0" smtClean="0"/>
              <a:t>, the dominant automation stacks with official support for all browsers.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/>
              <a:t>Native integrations with </a:t>
            </a:r>
            <a:r>
              <a:rPr lang="en-US" dirty="0" err="1" smtClean="0"/>
              <a:t>DevOps</a:t>
            </a:r>
            <a:r>
              <a:rPr lang="en-US" dirty="0" smtClean="0"/>
              <a:t> and CI/CD ecosystems: GIT, Jenkins, </a:t>
            </a:r>
            <a:r>
              <a:rPr lang="en-US" dirty="0" err="1" smtClean="0"/>
              <a:t>qTest</a:t>
            </a:r>
            <a:r>
              <a:rPr lang="en-US" dirty="0" smtClean="0"/>
              <a:t>,  JIRA, Slack and major cloud services.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/>
              <a:t>100% customer support satisfaction and positive net promoter score.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423064" y="1847384"/>
            <a:ext cx="5471768" cy="70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b="1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lvl="0">
              <a:lnSpc>
                <a:spcPct val="150000"/>
              </a:lnSpc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sz="1200" b="1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0416" y="676656"/>
            <a:ext cx="7601712" cy="337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393900" y="723175"/>
            <a:ext cx="39966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lvl="0"/>
            <a:r>
              <a:rPr lang="en-US" sz="2000" dirty="0" smtClean="0"/>
              <a:t>          Automation Authoring</a:t>
            </a:r>
            <a:endParaRPr sz="2000" b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423064" y="1847384"/>
            <a:ext cx="5471768" cy="70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b="1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lvl="0">
              <a:lnSpc>
                <a:spcPct val="150000"/>
              </a:lnSpc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sz="1200" b="1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1327331"/>
            <a:ext cx="4390500" cy="46200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75488" y="1550146"/>
            <a:ext cx="6132576" cy="3176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fr-FR" dirty="0" smtClean="0"/>
              <a:t>Test structure management (multi </a:t>
            </a:r>
            <a:r>
              <a:rPr lang="fr-FR" dirty="0" err="1" smtClean="0"/>
              <a:t>folders</a:t>
            </a:r>
            <a:r>
              <a:rPr lang="fr-FR" dirty="0" smtClean="0"/>
              <a:t> / modules structure).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/>
              <a:t>Object spy, supporting OS components related to browsers’ activities.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/>
              <a:t>Objects structure repository.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/>
              <a:t>Test recording, auto script generating.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/>
              <a:t>Prebuild keywords, validation methods.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/>
              <a:t>Correlated scripting IDE &amp; Editing interface to manipulate test scripts.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/>
              <a:t>Define assertion, test-flow condition, variable.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/>
              <a:t>External data sources: Excel, CSV, DB.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/>
              <a:t>Script debugging.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393900" y="723175"/>
            <a:ext cx="39966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lvl="0"/>
            <a:endParaRPr sz="2000" b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423064" y="1847384"/>
            <a:ext cx="5471768" cy="70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b="1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lvl="0">
              <a:lnSpc>
                <a:spcPct val="150000"/>
              </a:lnSpc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sz="1200" b="1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723" y="465582"/>
            <a:ext cx="80454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393900" y="723175"/>
            <a:ext cx="39966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lvl="0"/>
            <a:r>
              <a:rPr lang="en-US" sz="2000" dirty="0" smtClean="0"/>
              <a:t> Competitors Analysis</a:t>
            </a:r>
            <a:endParaRPr sz="2000" b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423064" y="1847384"/>
            <a:ext cx="5471768" cy="70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b="1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lvl="0">
              <a:lnSpc>
                <a:spcPct val="150000"/>
              </a:lnSpc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sz="1200" b="1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1327331"/>
            <a:ext cx="4390500" cy="46200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049" y="1546964"/>
            <a:ext cx="6632097" cy="293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3786</TotalTime>
  <Words>260</Words>
  <Application>Microsoft Office PowerPoint</Application>
  <PresentationFormat>On-screen Show (16:9)</PresentationFormat>
  <Paragraphs>57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Nunito Sans</vt:lpstr>
      <vt:lpstr>Wingdings</vt:lpstr>
      <vt:lpstr>Courier New</vt:lpstr>
      <vt:lpstr>Simple Light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Keerthivasan Rc</dc:creator>
  <cp:lastModifiedBy>s syam</cp:lastModifiedBy>
  <cp:revision>41</cp:revision>
  <dcterms:modified xsi:type="dcterms:W3CDTF">2020-05-06T08:49:59Z</dcterms:modified>
</cp:coreProperties>
</file>