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7" r:id="rId4"/>
    <p:sldId id="274" r:id="rId5"/>
    <p:sldId id="277" r:id="rId6"/>
    <p:sldId id="275" r:id="rId7"/>
    <p:sldId id="276" r:id="rId8"/>
    <p:sldId id="260" r:id="rId9"/>
  </p:sldIdLst>
  <p:sldSz cx="9144000" cy="5143500" type="screen16x9"/>
  <p:notesSz cx="6858000" cy="9144000"/>
  <p:embeddedFontLst>
    <p:embeddedFont>
      <p:font typeface="Trebuchet MS" pitchFamily="34" charset="0"/>
      <p:regular r:id="rId11"/>
      <p:bold r:id="rId12"/>
      <p:italic r:id="rId13"/>
      <p:boldItalic r:id="rId14"/>
    </p:embeddedFont>
    <p:embeddedFont>
      <p:font typeface="Calibri" pitchFamily="34" charset="0"/>
      <p:regular r:id="rId15"/>
      <p:bold r:id="rId16"/>
      <p:italic r:id="rId17"/>
      <p:boldItalic r:id="rId18"/>
    </p:embeddedFont>
    <p:embeddedFont>
      <p:font typeface="Nunito Sans" charset="0"/>
      <p:regular r:id="rId19"/>
      <p:bold r:id="rId20"/>
      <p:italic r:id="rId21"/>
      <p:boldItalic r:id="rId22"/>
    </p:embeddedFont>
    <p:embeddedFont>
      <p:font typeface="Malgun Gothic" pitchFamily="34" charset="-12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xmlns="">
        <p14:section name="Default Section" id="{4CB0F425-5BA0-45C0-B645-E3F0C6D39D91}">
          <p14:sldIdLst>
            <p14:sldId id="256"/>
            <p14:sldId id="257"/>
            <p14:sldId id="267"/>
            <p14:sldId id="258"/>
            <p14:sldId id="270"/>
            <p14:sldId id="272"/>
            <p14:sldId id="274"/>
            <p14:sldId id="275"/>
            <p14:sldId id="276"/>
            <p14:sldId id="269"/>
            <p14:sldId id="260"/>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ivasan Rc" initials="KR" lastIdx="1" clrIdx="0">
    <p:extLst>
      <p:ext uri="{19B8F6BF-5375-455C-9EA6-DF929625EA0E}">
        <p15:presenceInfo xmlns:p15="http://schemas.microsoft.com/office/powerpoint/2012/main" xmlns="" userId="S-1-5-21-3324863178-84631067-3958512072-358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75" autoAdjust="0"/>
    <p:restoredTop sz="94660"/>
  </p:normalViewPr>
  <p:slideViewPr>
    <p:cSldViewPr snapToGrid="0">
      <p:cViewPr varScale="1">
        <p:scale>
          <a:sx n="98" d="100"/>
          <a:sy n="98" d="100"/>
        </p:scale>
        <p:origin x="-516"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d3c4177e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d3c4177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1216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54318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27339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d3c4177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d3c4177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18957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d3e9e162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d3e9e162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gangboard.com/app-programming-scripting-training/nodejs-traini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npmjs.org/" TargetMode="External"/><Relationship Id="rId4" Type="http://schemas.openxmlformats.org/officeDocument/2006/relationships/hyperlink" Target="http://nodejs.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0" y="0"/>
            <a:ext cx="9144000" cy="51435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00" cy="5143505"/>
          </a:xfrm>
          <a:prstGeom prst="rect">
            <a:avLst/>
          </a:prstGeom>
          <a:noFill/>
          <a:ln>
            <a:noFill/>
          </a:ln>
        </p:spPr>
      </p:pic>
      <p:sp>
        <p:nvSpPr>
          <p:cNvPr id="2" name="TextBox 1">
            <a:extLst>
              <a:ext uri="{FF2B5EF4-FFF2-40B4-BE49-F238E27FC236}">
                <a16:creationId xmlns:a16="http://schemas.microsoft.com/office/drawing/2014/main" xmlns="" id="{5A6B267C-109E-415D-A84B-0A12D4FB91AE}"/>
              </a:ext>
            </a:extLst>
          </p:cNvPr>
          <p:cNvSpPr txBox="1"/>
          <p:nvPr/>
        </p:nvSpPr>
        <p:spPr>
          <a:xfrm>
            <a:off x="2369431" y="2877065"/>
            <a:ext cx="6394125" cy="461665"/>
          </a:xfrm>
          <a:prstGeom prst="rect">
            <a:avLst/>
          </a:prstGeom>
          <a:noFill/>
        </p:spPr>
        <p:txBody>
          <a:bodyPr wrap="square" rtlCol="0">
            <a:spAutoFit/>
          </a:bodyPr>
          <a:lstStyle/>
          <a:p>
            <a:r>
              <a:rPr lang="en-US" sz="2400" b="1" i="1" dirty="0" smtClean="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rPr>
              <a:t>Protractor –An Automation Tool</a:t>
            </a:r>
            <a:endParaRPr lang="en-IN" sz="2400" b="1" i="1" dirty="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00" cy="5143505"/>
          </a:xfrm>
          <a:prstGeom prst="rect">
            <a:avLst/>
          </a:prstGeom>
          <a:noFill/>
          <a:ln>
            <a:noFill/>
          </a:ln>
        </p:spPr>
      </p:pic>
      <p:sp>
        <p:nvSpPr>
          <p:cNvPr id="2" name="TextBox 1">
            <a:extLst>
              <a:ext uri="{FF2B5EF4-FFF2-40B4-BE49-F238E27FC236}">
                <a16:creationId xmlns:a16="http://schemas.microsoft.com/office/drawing/2014/main" xmlns="" id="{5A6B267C-109E-415D-A84B-0A12D4FB91AE}"/>
              </a:ext>
            </a:extLst>
          </p:cNvPr>
          <p:cNvSpPr txBox="1"/>
          <p:nvPr/>
        </p:nvSpPr>
        <p:spPr>
          <a:xfrm>
            <a:off x="2289563" y="687440"/>
            <a:ext cx="6394125" cy="2000548"/>
          </a:xfrm>
          <a:prstGeom prst="rect">
            <a:avLst/>
          </a:prstGeom>
          <a:noFill/>
        </p:spPr>
        <p:txBody>
          <a:bodyPr wrap="square" rtlCol="0">
            <a:spAutoFit/>
          </a:bodyPr>
          <a:lstStyle/>
          <a:p>
            <a:r>
              <a:rPr lang="en-US" sz="1800" b="1" i="1" dirty="0">
                <a:solidFill>
                  <a:schemeClr val="tx2"/>
                </a:solidFill>
                <a:effectLst>
                  <a:outerShdw blurRad="38100" dist="38100" dir="2700000" algn="tl">
                    <a:srgbClr val="000000">
                      <a:alpha val="43137"/>
                    </a:srgbClr>
                  </a:outerShdw>
                </a:effectLst>
                <a:latin typeface="Nunito Sans" panose="020B0604020202020204" charset="0"/>
              </a:rPr>
              <a:t/>
            </a:r>
            <a:br>
              <a:rPr lang="en-US" sz="1800" b="1" i="1" dirty="0">
                <a:solidFill>
                  <a:schemeClr val="tx2"/>
                </a:solidFill>
                <a:effectLst>
                  <a:outerShdw blurRad="38100" dist="38100" dir="2700000" algn="tl">
                    <a:srgbClr val="000000">
                      <a:alpha val="43137"/>
                    </a:srgbClr>
                  </a:outerShdw>
                </a:effectLst>
                <a:latin typeface="Nunito Sans" panose="020B0604020202020204" charset="0"/>
              </a:rPr>
            </a:br>
            <a:endParaRPr lang="en-US" sz="1800" b="1" i="1" dirty="0">
              <a:solidFill>
                <a:schemeClr val="tx2"/>
              </a:solidFill>
              <a:effectLst>
                <a:outerShdw blurRad="38100" dist="38100" dir="2700000" algn="tl">
                  <a:srgbClr val="000000">
                    <a:alpha val="43137"/>
                  </a:srgbClr>
                </a:outerShdw>
              </a:effectLst>
              <a:latin typeface="Nunito Sans" panose="020B0604020202020204" charset="0"/>
            </a:endParaRPr>
          </a:p>
          <a:p>
            <a:r>
              <a:rPr lang="en-US" sz="1800" b="1" i="1" dirty="0">
                <a:solidFill>
                  <a:schemeClr val="tx2"/>
                </a:solidFill>
                <a:effectLst>
                  <a:outerShdw blurRad="38100" dist="38100" dir="2700000" algn="tl">
                    <a:srgbClr val="000000">
                      <a:alpha val="43137"/>
                    </a:srgbClr>
                  </a:outerShdw>
                </a:effectLst>
                <a:latin typeface="Nunito Sans" panose="020B0604020202020204" charset="0"/>
              </a:rPr>
              <a:t>Agenda:</a:t>
            </a:r>
          </a:p>
          <a:p>
            <a:pPr marL="342900" indent="-342900"/>
            <a:endParaRPr lang="en-US" b="1" i="1" dirty="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endParaRPr>
          </a:p>
          <a:p>
            <a:pPr marL="342900" indent="-342900">
              <a:buFont typeface="+mj-lt"/>
              <a:buAutoNum type="arabicPeriod"/>
            </a:pPr>
            <a:r>
              <a:rPr lang="en-US" b="1" i="1" dirty="0" smtClean="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rPr>
              <a:t>What is Protractor</a:t>
            </a:r>
            <a:endParaRPr lang="en-US" b="1" i="1" dirty="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endParaRPr>
          </a:p>
          <a:p>
            <a:pPr marL="342900" indent="-342900">
              <a:buFont typeface="+mj-lt"/>
              <a:buAutoNum type="arabicPeriod"/>
            </a:pPr>
            <a:r>
              <a:rPr lang="en-US" b="1" i="1" dirty="0" smtClean="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rPr>
              <a:t>Difference between Protractor and Selenium </a:t>
            </a:r>
          </a:p>
          <a:p>
            <a:pPr marL="342900" indent="-342900">
              <a:buFont typeface="+mj-lt"/>
              <a:buAutoNum type="arabicPeriod"/>
            </a:pPr>
            <a:r>
              <a:rPr lang="en-US" b="1" i="1" dirty="0" smtClean="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rPr>
              <a:t>Protractor– </a:t>
            </a:r>
            <a:r>
              <a:rPr lang="en-US" b="1" i="1" dirty="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rPr>
              <a:t>Installation</a:t>
            </a:r>
          </a:p>
          <a:p>
            <a:pPr marL="342900" indent="-342900">
              <a:buFont typeface="+mj-lt"/>
              <a:buAutoNum type="arabicPeriod"/>
            </a:pPr>
            <a:r>
              <a:rPr lang="en-US" b="1" i="1" dirty="0" smtClean="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rPr>
              <a:t>Demo</a:t>
            </a:r>
            <a:endParaRPr lang="en-US" b="1" i="1" dirty="0">
              <a:solidFill>
                <a:schemeClr val="tx2"/>
              </a:solidFill>
              <a:effectLst>
                <a:outerShdw blurRad="38100" dist="38100" dir="2700000" algn="tl">
                  <a:srgbClr val="000000">
                    <a:alpha val="43137"/>
                  </a:srgbClr>
                </a:outerShdw>
              </a:effectLst>
              <a:latin typeface="Trebuchet MS" panose="020B0603020202020204" pitchFamily="34" charset="0"/>
              <a:cs typeface="Calibri" panose="020F0502020204030204" pitchFamily="34" charset="0"/>
            </a:endParaRPr>
          </a:p>
        </p:txBody>
      </p:sp>
    </p:spTree>
    <p:extLst>
      <p:ext uri="{BB962C8B-B14F-4D97-AF65-F5344CB8AC3E}">
        <p14:creationId xmlns:p14="http://schemas.microsoft.com/office/powerpoint/2010/main" xmlns="" val="7094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a:stretch/>
        </p:blipFill>
        <p:spPr>
          <a:xfrm>
            <a:off x="0" y="0"/>
            <a:ext cx="9144000" cy="5143505"/>
          </a:xfrm>
          <a:prstGeom prst="rect">
            <a:avLst/>
          </a:prstGeom>
          <a:noFill/>
          <a:ln>
            <a:noFill/>
          </a:ln>
        </p:spPr>
      </p:pic>
      <p:sp>
        <p:nvSpPr>
          <p:cNvPr id="65" name="Google Shape;65;p15"/>
          <p:cNvSpPr txBox="1"/>
          <p:nvPr/>
        </p:nvSpPr>
        <p:spPr>
          <a:xfrm>
            <a:off x="393900" y="480287"/>
            <a:ext cx="3996600" cy="509700"/>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000" b="1" dirty="0" smtClean="0">
                <a:solidFill>
                  <a:srgbClr val="9350AC"/>
                </a:solidFill>
                <a:latin typeface="Trebuchet MS" panose="020B0603020202020204" pitchFamily="34" charset="0"/>
                <a:ea typeface="Malgun Gothic" panose="020B0503020000020004" pitchFamily="34" charset="-127"/>
                <a:cs typeface="Nunito Sans"/>
                <a:sym typeface="Nunito Sans"/>
              </a:rPr>
              <a:t>Protractor</a:t>
            </a:r>
            <a:endParaRPr sz="2000" b="1" dirty="0">
              <a:solidFill>
                <a:srgbClr val="9350AC"/>
              </a:solidFill>
              <a:latin typeface="Trebuchet MS" panose="020B0603020202020204" pitchFamily="34" charset="0"/>
              <a:ea typeface="Malgun Gothic" panose="020B0503020000020004" pitchFamily="34" charset="-127"/>
              <a:cs typeface="Nunito Sans"/>
              <a:sym typeface="Nunito Sans"/>
            </a:endParaRPr>
          </a:p>
        </p:txBody>
      </p:sp>
      <p:sp>
        <p:nvSpPr>
          <p:cNvPr id="66" name="Google Shape;66;p15"/>
          <p:cNvSpPr txBox="1"/>
          <p:nvPr/>
        </p:nvSpPr>
        <p:spPr>
          <a:xfrm>
            <a:off x="0" y="1217483"/>
            <a:ext cx="5130900" cy="301084"/>
          </a:xfrm>
          <a:prstGeom prst="rect">
            <a:avLst/>
          </a:prstGeom>
          <a:noFill/>
          <a:ln>
            <a:noFill/>
          </a:ln>
        </p:spPr>
        <p:txBody>
          <a:bodyPr spcFirstLastPara="1" wrap="square" lIns="91425" tIns="0" rIns="91425" bIns="0" anchor="t" anchorCtr="0">
            <a:noAutofit/>
          </a:bodyPr>
          <a:lstStyle/>
          <a:p>
            <a:pPr marL="171450" lvl="0" indent="-171450">
              <a:lnSpc>
                <a:spcPct val="150000"/>
              </a:lnSpc>
              <a:buFont typeface="Arial" panose="020B0604020202020204" pitchFamily="34" charset="0"/>
              <a:buChar char="•"/>
            </a:pPr>
            <a:r>
              <a:rPr lang="en-US" sz="1050" dirty="0" smtClean="0"/>
              <a:t>Protractor is an automation tool for </a:t>
            </a:r>
            <a:r>
              <a:rPr lang="en-US" sz="1050" smtClean="0"/>
              <a:t>angular </a:t>
            </a:r>
            <a:r>
              <a:rPr lang="en-US" sz="1050" smtClean="0"/>
              <a:t>and </a:t>
            </a:r>
            <a:r>
              <a:rPr lang="en-US" sz="1050" dirty="0" smtClean="0"/>
              <a:t>angular JS application. </a:t>
            </a:r>
            <a:r>
              <a:rPr lang="en-US" sz="1050" dirty="0" smtClean="0"/>
              <a:t>It comes with a right mix of the power of </a:t>
            </a:r>
            <a:r>
              <a:rPr lang="en-US" sz="1050" dirty="0" smtClean="0">
                <a:hlinkClick r:id="rId4" tooltip="NodeJS Online Training"/>
              </a:rPr>
              <a:t>NodeJS</a:t>
            </a:r>
            <a:r>
              <a:rPr lang="en-US" sz="1050" dirty="0" smtClean="0"/>
              <a:t>, Selenium WebDriver, Jasmine, Cucumber and Mocha – which makes it a preferred testing tool for web applications.</a:t>
            </a:r>
            <a:br>
              <a:rPr lang="en-US" sz="1050" dirty="0" smtClean="0"/>
            </a:br>
            <a:r>
              <a:rPr lang="en-US" sz="1050" dirty="0" smtClean="0"/>
              <a:t>We </a:t>
            </a:r>
            <a:r>
              <a:rPr lang="en-US" sz="1050" dirty="0" smtClean="0"/>
              <a:t>can use protractor for non angular </a:t>
            </a:r>
            <a:r>
              <a:rPr lang="en-US" sz="1050" dirty="0" smtClean="0"/>
              <a:t>application as </a:t>
            </a:r>
            <a:r>
              <a:rPr lang="en-US" sz="1050" dirty="0" smtClean="0"/>
              <a:t>protractor support all the features supported by selenium WebDriver plus extra features or additional support to the angular website.</a:t>
            </a:r>
          </a:p>
          <a:p>
            <a:pPr marL="171450" lvl="0" indent="-171450">
              <a:lnSpc>
                <a:spcPct val="150000"/>
              </a:lnSpc>
            </a:pPr>
            <a:r>
              <a:rPr lang="en-US" sz="1050" dirty="0" smtClean="0"/>
              <a:t>     </a:t>
            </a:r>
            <a:r>
              <a:rPr lang="en-US" sz="1050" b="1" dirty="0" smtClean="0"/>
              <a:t>WebDriver + Angular support= Protractor</a:t>
            </a:r>
          </a:p>
          <a:p>
            <a:pPr marL="171450" lvl="0" indent="-171450">
              <a:lnSpc>
                <a:spcPct val="150000"/>
              </a:lnSpc>
              <a:buFont typeface="Arial" panose="020B0604020202020204" pitchFamily="34" charset="0"/>
              <a:buChar char="•"/>
            </a:pPr>
            <a:r>
              <a:rPr lang="en-US" sz="1050" dirty="0" smtClean="0"/>
              <a:t>@Cant be use selenium to automate angular application -- So yes selenium can be used to automate angular application but there are some specific features for angular which web driver may or may not handle. and also WebDriver is little inconsistence  with some core features of angular or to make them features works we may need to come of lot of coding from selenium WebDriver. But using protractor we can handle it very smoothly</a:t>
            </a:r>
            <a:r>
              <a:rPr lang="en-US" sz="1050" dirty="0" smtClean="0">
                <a:solidFill>
                  <a:srgbClr val="666666"/>
                </a:solidFill>
                <a:latin typeface="Trebuchet MS" panose="020B0603020202020204" pitchFamily="34" charset="0"/>
                <a:sym typeface="Nunito Sans"/>
              </a:rPr>
              <a:t>. </a:t>
            </a:r>
            <a:endParaRPr lang="en-US" sz="1050" dirty="0">
              <a:solidFill>
                <a:srgbClr val="666666"/>
              </a:solidFill>
              <a:latin typeface="Trebuchet MS" panose="020B0603020202020204" pitchFamily="34" charset="0"/>
              <a:ea typeface="Nunito Sans"/>
              <a:cs typeface="Nunito Sans"/>
              <a:sym typeface="Nunito Sans"/>
            </a:endParaRPr>
          </a:p>
          <a:p>
            <a:pPr marR="0" lvl="0" algn="l" rtl="0">
              <a:lnSpc>
                <a:spcPct val="150000"/>
              </a:lnSpc>
              <a:spcBef>
                <a:spcPts val="0"/>
              </a:spcBef>
              <a:spcAft>
                <a:spcPts val="0"/>
              </a:spcAft>
            </a:pPr>
            <a:endParaRPr lang="en-US" sz="1050" dirty="0">
              <a:solidFill>
                <a:srgbClr val="666666"/>
              </a:solidFill>
              <a:latin typeface="Trebuchet MS" panose="020B0603020202020204" pitchFamily="34" charset="0"/>
              <a:ea typeface="Nunito Sans"/>
              <a:cs typeface="Nunito Sans"/>
              <a:sym typeface="Nunito Sans"/>
            </a:endParaRPr>
          </a:p>
          <a:p>
            <a:pPr marR="0" lvl="0" algn="l" rtl="0">
              <a:lnSpc>
                <a:spcPct val="150000"/>
              </a:lnSpc>
              <a:spcBef>
                <a:spcPts val="0"/>
              </a:spcBef>
              <a:spcAft>
                <a:spcPts val="0"/>
              </a:spcAft>
            </a:pPr>
            <a:r>
              <a:rPr lang="en-US" sz="1100" dirty="0">
                <a:solidFill>
                  <a:srgbClr val="666666"/>
                </a:solidFill>
                <a:latin typeface="Trebuchet MS" panose="020B0603020202020204" pitchFamily="34" charset="0"/>
                <a:ea typeface="Nunito Sans"/>
                <a:cs typeface="Nunito Sans"/>
                <a:sym typeface="Nunito Sans"/>
              </a:rPr>
              <a:t>			                                                                                                                              </a:t>
            </a:r>
          </a:p>
          <a:p>
            <a:pPr marL="171450" marR="0" lvl="0" indent="-171450" algn="l" rtl="0">
              <a:spcBef>
                <a:spcPts val="0"/>
              </a:spcBef>
              <a:spcAft>
                <a:spcPts val="0"/>
              </a:spcAft>
              <a:buFont typeface="Arial" panose="020B0604020202020204" pitchFamily="34" charset="0"/>
              <a:buChar char="•"/>
            </a:pPr>
            <a:endParaRPr lang="en" sz="1100" dirty="0">
              <a:solidFill>
                <a:srgbClr val="666666"/>
              </a:solidFill>
              <a:latin typeface="Trebuchet MS" panose="020B0603020202020204" pitchFamily="34" charset="0"/>
              <a:ea typeface="Nunito Sans"/>
              <a:cs typeface="Nunito Sans"/>
              <a:sym typeface="Nunito Sans"/>
            </a:endParaRPr>
          </a:p>
          <a:p>
            <a:pPr lvl="0">
              <a:lnSpc>
                <a:spcPct val="150000"/>
              </a:lnSpc>
            </a:pPr>
            <a:endParaRPr lang="en-US" sz="1200" b="1" dirty="0">
              <a:solidFill>
                <a:srgbClr val="666666"/>
              </a:solidFill>
              <a:latin typeface="Nunito Sans"/>
            </a:endParaRPr>
          </a:p>
          <a:p>
            <a:pPr marL="342900" lvl="0" indent="-342900">
              <a:lnSpc>
                <a:spcPct val="150000"/>
              </a:lnSpc>
              <a:buFont typeface="Courier New" panose="02070309020205020404" pitchFamily="49" charset="0"/>
              <a:buChar char="o"/>
            </a:pPr>
            <a:endParaRPr lang="en-US" sz="1200" b="1" dirty="0">
              <a:solidFill>
                <a:srgbClr val="666666"/>
              </a:solidFill>
              <a:latin typeface="Nunito Sans"/>
            </a:endParaRPr>
          </a:p>
          <a:p>
            <a:pPr marL="342900" lvl="0" indent="-342900">
              <a:buFont typeface="Courier New" panose="02070309020205020404" pitchFamily="49" charset="0"/>
              <a:buChar char="o"/>
            </a:pPr>
            <a:endParaRPr sz="1200" b="1" dirty="0">
              <a:solidFill>
                <a:srgbClr val="666666"/>
              </a:solidFill>
              <a:latin typeface="Nunito Sans"/>
              <a:sym typeface="Nunito Sans"/>
            </a:endParaRPr>
          </a:p>
        </p:txBody>
      </p:sp>
      <p:sp>
        <p:nvSpPr>
          <p:cNvPr id="67" name="Google Shape;67;p15"/>
          <p:cNvSpPr/>
          <p:nvPr/>
        </p:nvSpPr>
        <p:spPr>
          <a:xfrm>
            <a:off x="57150" y="951193"/>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4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Protractor vs Selenium</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173585" y="1152197"/>
            <a:ext cx="8760208" cy="38481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a:stretch/>
        </p:blipFill>
        <p:spPr>
          <a:xfrm>
            <a:off x="0" y="-5"/>
            <a:ext cx="9144000" cy="5143505"/>
          </a:xfrm>
          <a:prstGeom prst="rect">
            <a:avLst/>
          </a:prstGeom>
          <a:noFill/>
          <a:ln>
            <a:noFill/>
          </a:ln>
        </p:spPr>
      </p:pic>
      <p:sp>
        <p:nvSpPr>
          <p:cNvPr id="65" name="Google Shape;65;p15"/>
          <p:cNvSpPr txBox="1"/>
          <p:nvPr/>
        </p:nvSpPr>
        <p:spPr>
          <a:xfrm>
            <a:off x="393900" y="413992"/>
            <a:ext cx="3996600" cy="509700"/>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000" b="1" dirty="0" smtClean="0">
                <a:solidFill>
                  <a:srgbClr val="9350AC"/>
                </a:solidFill>
                <a:latin typeface="Trebuchet MS" panose="020B0603020202020204" pitchFamily="34" charset="0"/>
                <a:ea typeface="Malgun Gothic" panose="020B0503020000020004" pitchFamily="34" charset="-127"/>
                <a:cs typeface="Nunito Sans"/>
                <a:sym typeface="Nunito Sans"/>
              </a:rPr>
              <a:t>Protractor </a:t>
            </a:r>
            <a:r>
              <a:rPr lang="en-IN" sz="2000" b="1" dirty="0">
                <a:solidFill>
                  <a:srgbClr val="9350AC"/>
                </a:solidFill>
                <a:latin typeface="Trebuchet MS" panose="020B0603020202020204" pitchFamily="34" charset="0"/>
                <a:ea typeface="Malgun Gothic" panose="020B0503020000020004" pitchFamily="34" charset="-127"/>
                <a:cs typeface="Nunito Sans"/>
                <a:sym typeface="Nunito Sans"/>
              </a:rPr>
              <a:t>Installation	</a:t>
            </a:r>
            <a:endParaRPr sz="2000" b="1" dirty="0">
              <a:solidFill>
                <a:srgbClr val="9350AC"/>
              </a:solidFill>
              <a:latin typeface="Trebuchet MS" panose="020B0603020202020204" pitchFamily="34" charset="0"/>
              <a:ea typeface="Malgun Gothic" panose="020B0503020000020004" pitchFamily="34" charset="-127"/>
              <a:cs typeface="Nunito Sans"/>
              <a:sym typeface="Nunito Sans"/>
            </a:endParaRPr>
          </a:p>
        </p:txBody>
      </p:sp>
      <p:sp>
        <p:nvSpPr>
          <p:cNvPr id="66" name="Google Shape;66;p15"/>
          <p:cNvSpPr txBox="1"/>
          <p:nvPr/>
        </p:nvSpPr>
        <p:spPr>
          <a:xfrm>
            <a:off x="423064" y="1847384"/>
            <a:ext cx="5130900" cy="301084"/>
          </a:xfrm>
          <a:prstGeom prst="rect">
            <a:avLst/>
          </a:prstGeom>
          <a:noFill/>
          <a:ln>
            <a:noFill/>
          </a:ln>
        </p:spPr>
        <p:txBody>
          <a:bodyPr spcFirstLastPara="1" wrap="square" lIns="91425" tIns="0" rIns="91425" bIns="0" anchor="t" anchorCtr="0">
            <a:noAutofit/>
          </a:bodyPr>
          <a:lstStyle/>
          <a:p>
            <a:pPr marL="171450" marR="0" lvl="0" indent="-171450" algn="l" rtl="0">
              <a:spcBef>
                <a:spcPts val="0"/>
              </a:spcBef>
              <a:spcAft>
                <a:spcPts val="0"/>
              </a:spcAft>
              <a:buFont typeface="Arial" panose="020B0604020202020204" pitchFamily="34" charset="0"/>
              <a:buChar char="•"/>
            </a:pPr>
            <a:endParaRPr lang="en-US" sz="1100" dirty="0">
              <a:solidFill>
                <a:srgbClr val="666666"/>
              </a:solidFill>
              <a:latin typeface="Trebuchet MS" panose="020B0603020202020204" pitchFamily="34" charset="0"/>
              <a:ea typeface="Nunito Sans"/>
              <a:cs typeface="Nunito Sans"/>
              <a:sym typeface="Nunito Sans"/>
            </a:endParaRPr>
          </a:p>
          <a:p>
            <a:pPr marR="0" lvl="0" algn="l" rtl="0">
              <a:spcBef>
                <a:spcPts val="0"/>
              </a:spcBef>
              <a:spcAft>
                <a:spcPts val="0"/>
              </a:spcAft>
            </a:pPr>
            <a:endParaRPr lang="en-US" sz="1100" dirty="0">
              <a:solidFill>
                <a:srgbClr val="666666"/>
              </a:solidFill>
              <a:latin typeface="Trebuchet MS" panose="020B0603020202020204" pitchFamily="34" charset="0"/>
              <a:ea typeface="Nunito Sans"/>
              <a:cs typeface="Nunito Sans"/>
              <a:sym typeface="Nunito Sans"/>
            </a:endParaRPr>
          </a:p>
          <a:p>
            <a:pPr marL="171450" marR="0" lvl="0" indent="-171450" algn="l" rtl="0">
              <a:spcBef>
                <a:spcPts val="0"/>
              </a:spcBef>
              <a:spcAft>
                <a:spcPts val="0"/>
              </a:spcAft>
              <a:buFont typeface="Arial" panose="020B0604020202020204" pitchFamily="34" charset="0"/>
              <a:buChar char="•"/>
            </a:pPr>
            <a:endParaRPr lang="en" sz="1100" dirty="0">
              <a:solidFill>
                <a:srgbClr val="666666"/>
              </a:solidFill>
              <a:latin typeface="Trebuchet MS" panose="020B0603020202020204" pitchFamily="34" charset="0"/>
              <a:ea typeface="Nunito Sans"/>
              <a:cs typeface="Nunito Sans"/>
              <a:sym typeface="Nunito Sans"/>
            </a:endParaRPr>
          </a:p>
          <a:p>
            <a:pPr lvl="0">
              <a:lnSpc>
                <a:spcPct val="150000"/>
              </a:lnSpc>
            </a:pPr>
            <a:endParaRPr lang="en-US" sz="1200" b="1" dirty="0">
              <a:solidFill>
                <a:srgbClr val="666666"/>
              </a:solidFill>
              <a:latin typeface="Nunito Sans"/>
            </a:endParaRPr>
          </a:p>
          <a:p>
            <a:pPr marL="342900" lvl="0" indent="-342900">
              <a:lnSpc>
                <a:spcPct val="150000"/>
              </a:lnSpc>
              <a:buFont typeface="Courier New" panose="02070309020205020404" pitchFamily="49" charset="0"/>
              <a:buChar char="o"/>
            </a:pPr>
            <a:endParaRPr lang="en-US" sz="1200" b="1" dirty="0">
              <a:solidFill>
                <a:srgbClr val="666666"/>
              </a:solidFill>
              <a:latin typeface="Nunito Sans"/>
            </a:endParaRPr>
          </a:p>
          <a:p>
            <a:pPr marL="342900" lvl="0" indent="-342900">
              <a:buFont typeface="Courier New" panose="02070309020205020404" pitchFamily="49" charset="0"/>
              <a:buChar char="o"/>
            </a:pPr>
            <a:endParaRPr sz="1200" b="1" dirty="0">
              <a:solidFill>
                <a:srgbClr val="666666"/>
              </a:solidFill>
              <a:latin typeface="Nunito Sans"/>
              <a:sym typeface="Nunito Sans"/>
            </a:endParaRPr>
          </a:p>
        </p:txBody>
      </p:sp>
      <p:sp>
        <p:nvSpPr>
          <p:cNvPr id="67" name="Google Shape;67;p15"/>
          <p:cNvSpPr/>
          <p:nvPr/>
        </p:nvSpPr>
        <p:spPr>
          <a:xfrm>
            <a:off x="0" y="874883"/>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 Placeholder 3">
            <a:extLst>
              <a:ext uri="{FF2B5EF4-FFF2-40B4-BE49-F238E27FC236}">
                <a16:creationId xmlns:a16="http://schemas.microsoft.com/office/drawing/2014/main" xmlns="" id="{E2111348-5D41-4DB5-B7DC-74B4529D0268}"/>
              </a:ext>
            </a:extLst>
          </p:cNvPr>
          <p:cNvSpPr>
            <a:spLocks noGrp="1"/>
          </p:cNvSpPr>
          <p:nvPr>
            <p:ph type="body" idx="1"/>
          </p:nvPr>
        </p:nvSpPr>
        <p:spPr>
          <a:xfrm>
            <a:off x="311699" y="1152474"/>
            <a:ext cx="8622093" cy="3556159"/>
          </a:xfrm>
        </p:spPr>
        <p:txBody>
          <a:bodyPr/>
          <a:lstStyle/>
          <a:p>
            <a:pPr>
              <a:lnSpc>
                <a:spcPct val="150000"/>
              </a:lnSpc>
              <a:buFont typeface="Arial" panose="020B0604020202020204" pitchFamily="34" charset="0"/>
              <a:buChar char="•"/>
            </a:pPr>
            <a:r>
              <a:rPr lang="en-US" sz="1000" dirty="0" smtClean="0"/>
              <a:t>Protractor is a </a:t>
            </a:r>
            <a:r>
              <a:rPr lang="en-US" sz="1000" dirty="0" smtClean="0">
                <a:hlinkClick r:id="rId4"/>
              </a:rPr>
              <a:t>Node.js</a:t>
            </a:r>
            <a:r>
              <a:rPr lang="en-US" sz="1000" dirty="0" smtClean="0"/>
              <a:t> program. To run, you will need to have Node.js installed. You will download Protractor package using </a:t>
            </a:r>
            <a:r>
              <a:rPr lang="en-US" sz="1000" dirty="0" smtClean="0">
                <a:hlinkClick r:id="rId5"/>
              </a:rPr>
              <a:t>npm</a:t>
            </a:r>
            <a:r>
              <a:rPr lang="en-US" sz="1000" dirty="0" smtClean="0"/>
              <a:t>, which comes with Node.js.</a:t>
            </a:r>
            <a:endParaRPr lang="en-US" sz="1000" dirty="0">
              <a:latin typeface="Trebuchet MS" panose="020B0603020202020204" pitchFamily="34" charset="0"/>
            </a:endParaRPr>
          </a:p>
          <a:p>
            <a:pPr marL="114300" indent="0">
              <a:lnSpc>
                <a:spcPct val="150000"/>
              </a:lnSpc>
              <a:buNone/>
            </a:pPr>
            <a:r>
              <a:rPr lang="en-US" sz="1000" dirty="0">
                <a:latin typeface="Trebuchet MS" panose="020B0603020202020204" pitchFamily="34" charset="0"/>
              </a:rPr>
              <a:t>Pre- requisite:</a:t>
            </a:r>
          </a:p>
          <a:p>
            <a:pPr marL="114300" indent="0">
              <a:lnSpc>
                <a:spcPct val="150000"/>
              </a:lnSpc>
              <a:buNone/>
            </a:pPr>
            <a:r>
              <a:rPr lang="en-US" sz="1000" i="1" dirty="0" smtClean="0">
                <a:latin typeface="Trebuchet MS" panose="020B0603020202020204" pitchFamily="34" charset="0"/>
              </a:rPr>
              <a:t>NodeJS</a:t>
            </a:r>
            <a:r>
              <a:rPr lang="en-US" sz="1000" i="1" dirty="0">
                <a:latin typeface="Trebuchet MS" panose="020B0603020202020204" pitchFamily="34" charset="0"/>
              </a:rPr>
              <a:t/>
            </a:r>
            <a:br>
              <a:rPr lang="en-US" sz="1000" i="1" dirty="0">
                <a:latin typeface="Trebuchet MS" panose="020B0603020202020204" pitchFamily="34" charset="0"/>
              </a:rPr>
            </a:br>
            <a:r>
              <a:rPr lang="en-US" sz="1000" i="1" dirty="0" smtClean="0">
                <a:latin typeface="Trebuchet MS" panose="020B0603020202020204" pitchFamily="34" charset="0"/>
              </a:rPr>
              <a:t>Eclipse for JavaScript or VS-Code</a:t>
            </a:r>
            <a:endParaRPr lang="en-US" sz="1050" dirty="0" smtClean="0">
              <a:latin typeface="Trebuchet MS" panose="020B0603020202020204" pitchFamily="34" charset="0"/>
            </a:endParaRPr>
          </a:p>
          <a:p>
            <a:pPr marL="114300" indent="0">
              <a:lnSpc>
                <a:spcPct val="150000"/>
              </a:lnSpc>
              <a:buNone/>
            </a:pPr>
            <a:r>
              <a:rPr lang="en-US" sz="1050" dirty="0" smtClean="0"/>
              <a:t>Use npm to install Protractor globally  :  </a:t>
            </a:r>
            <a:r>
              <a:rPr lang="en-US" sz="1050" b="1" dirty="0" smtClean="0"/>
              <a:t>npm install -g protractor </a:t>
            </a:r>
          </a:p>
          <a:p>
            <a:pPr marL="114300" indent="0">
              <a:lnSpc>
                <a:spcPct val="150000"/>
              </a:lnSpc>
              <a:buNone/>
            </a:pPr>
            <a:r>
              <a:rPr lang="en-US" sz="1050" dirty="0" smtClean="0"/>
              <a:t>(This will install two command line tools, protractor and webdriver-manager  and The webdriver-manager is a helper tool to easily get an instance of a Selenium Server running)</a:t>
            </a:r>
          </a:p>
          <a:p>
            <a:pPr marL="114300" indent="0">
              <a:lnSpc>
                <a:spcPct val="150000"/>
              </a:lnSpc>
              <a:buNone/>
            </a:pPr>
            <a:r>
              <a:rPr lang="en-US" sz="1050" dirty="0" smtClean="0">
                <a:latin typeface="Trebuchet MS" panose="020B0603020202020204" pitchFamily="34" charset="0"/>
              </a:rPr>
              <a:t>Selenium server: if we want to work with protractor first we need to start selenium server so this selenium server</a:t>
            </a:r>
          </a:p>
          <a:p>
            <a:pPr marL="114300" indent="0">
              <a:lnSpc>
                <a:spcPct val="150000"/>
              </a:lnSpc>
              <a:buNone/>
            </a:pPr>
            <a:r>
              <a:rPr lang="en-US" sz="1050" dirty="0" smtClean="0">
                <a:latin typeface="Trebuchet MS" panose="020B0603020202020204" pitchFamily="34" charset="0"/>
              </a:rPr>
              <a:t> will help you to connect protractor commands to the browser. So this server is the middle layer</a:t>
            </a:r>
            <a:endParaRPr lang="en-US" sz="1050" dirty="0">
              <a:latin typeface="Trebuchet MS" panose="020B0603020202020204" pitchFamily="34" charset="0"/>
            </a:endParaRPr>
          </a:p>
          <a:p>
            <a:pPr marL="114300" indent="0">
              <a:lnSpc>
                <a:spcPct val="150000"/>
              </a:lnSpc>
              <a:buNone/>
            </a:pPr>
            <a:r>
              <a:rPr lang="en-US" sz="1050" dirty="0" smtClean="0"/>
              <a:t>Update the webdriver  </a:t>
            </a:r>
            <a:r>
              <a:rPr lang="en-US" sz="1050" i="1" dirty="0" smtClean="0">
                <a:latin typeface="Trebuchet MS" panose="020B0603020202020204" pitchFamily="34" charset="0"/>
              </a:rPr>
              <a:t>:    </a:t>
            </a:r>
            <a:r>
              <a:rPr lang="en-US" sz="1050" b="1" dirty="0" smtClean="0"/>
              <a:t>webdriver-manager update</a:t>
            </a:r>
            <a:endParaRPr lang="en-US" sz="1050" b="1" i="1" dirty="0" smtClean="0">
              <a:latin typeface="Trebuchet MS" panose="020B0603020202020204" pitchFamily="34" charset="0"/>
            </a:endParaRPr>
          </a:p>
          <a:p>
            <a:pPr marL="114300" indent="0">
              <a:lnSpc>
                <a:spcPct val="150000"/>
              </a:lnSpc>
              <a:buNone/>
            </a:pPr>
            <a:r>
              <a:rPr lang="en-US" sz="1050" dirty="0" smtClean="0"/>
              <a:t>Now start up a server    </a:t>
            </a:r>
            <a:r>
              <a:rPr lang="en-US" sz="1050" b="1" dirty="0" smtClean="0"/>
              <a:t>:   webdriver-manager start</a:t>
            </a:r>
          </a:p>
          <a:p>
            <a:pPr marL="114300" indent="0">
              <a:lnSpc>
                <a:spcPct val="150000"/>
              </a:lnSpc>
              <a:buNone/>
            </a:pPr>
            <a:r>
              <a:rPr lang="en-US" sz="1050" dirty="0" err="1" smtClean="0"/>
              <a:t>Pacakge.json</a:t>
            </a:r>
            <a:r>
              <a:rPr lang="en-US" sz="1050" dirty="0" smtClean="0"/>
              <a:t> </a:t>
            </a:r>
            <a:r>
              <a:rPr lang="en-US" sz="1050" b="1" i="1" dirty="0" smtClean="0">
                <a:latin typeface="Trebuchet MS" panose="020B0603020202020204" pitchFamily="34" charset="0"/>
              </a:rPr>
              <a:t>             : </a:t>
            </a:r>
            <a:r>
              <a:rPr lang="en-US" sz="1050" b="1" i="1" dirty="0" err="1" smtClean="0">
                <a:latin typeface="Trebuchet MS" panose="020B0603020202020204" pitchFamily="34" charset="0"/>
              </a:rPr>
              <a:t>npn</a:t>
            </a:r>
            <a:r>
              <a:rPr lang="en-US" sz="1050" b="1" i="1" dirty="0" smtClean="0">
                <a:latin typeface="Trebuchet MS" panose="020B0603020202020204" pitchFamily="34" charset="0"/>
              </a:rPr>
              <a:t> init –f  (project path)</a:t>
            </a:r>
          </a:p>
          <a:p>
            <a:pPr marL="114300" indent="0">
              <a:lnSpc>
                <a:spcPct val="150000"/>
              </a:lnSpc>
              <a:buNone/>
            </a:pPr>
            <a:r>
              <a:rPr lang="en-US" sz="1050" dirty="0" smtClean="0"/>
              <a:t>Install all dependencies </a:t>
            </a:r>
            <a:r>
              <a:rPr lang="en-US" sz="1050" b="1" i="1" dirty="0" smtClean="0">
                <a:latin typeface="Trebuchet MS" panose="020B0603020202020204" pitchFamily="34" charset="0"/>
              </a:rPr>
              <a:t>: </a:t>
            </a:r>
            <a:r>
              <a:rPr lang="en-US" sz="1050" b="1" i="1" dirty="0" err="1" smtClean="0">
                <a:latin typeface="Trebuchet MS" panose="020B0603020202020204" pitchFamily="34" charset="0"/>
              </a:rPr>
              <a:t>npn</a:t>
            </a:r>
            <a:r>
              <a:rPr lang="en-US" sz="1050" b="1" i="1" dirty="0" smtClean="0">
                <a:latin typeface="Trebuchet MS" panose="020B0603020202020204" pitchFamily="34" charset="0"/>
              </a:rPr>
              <a:t> install (project path)</a:t>
            </a:r>
            <a:r>
              <a:rPr lang="en-US" sz="1050" i="1" dirty="0">
                <a:latin typeface="Trebuchet MS" panose="020B0603020202020204" pitchFamily="34" charset="0"/>
              </a:rPr>
              <a:t/>
            </a:r>
            <a:br>
              <a:rPr lang="en-US" sz="1050" i="1" dirty="0">
                <a:latin typeface="Trebuchet MS" panose="020B0603020202020204" pitchFamily="34" charset="0"/>
              </a:rPr>
            </a:br>
            <a:r>
              <a:rPr lang="en-US" sz="1050" i="1" dirty="0">
                <a:latin typeface="Trebuchet MS" panose="020B0603020202020204" pitchFamily="34" charset="0"/>
              </a:rPr>
              <a:t/>
            </a:r>
            <a:br>
              <a:rPr lang="en-US" sz="1050" i="1" dirty="0">
                <a:latin typeface="Trebuchet MS" panose="020B0603020202020204" pitchFamily="34" charset="0"/>
              </a:rPr>
            </a:br>
            <a:endParaRPr lang="en-IN" sz="1050" i="1" dirty="0">
              <a:latin typeface="Trebuchet MS" panose="020B0603020202020204" pitchFamily="34" charset="0"/>
            </a:endParaRPr>
          </a:p>
        </p:txBody>
      </p:sp>
    </p:spTree>
    <p:extLst>
      <p:ext uri="{BB962C8B-B14F-4D97-AF65-F5344CB8AC3E}">
        <p14:creationId xmlns:p14="http://schemas.microsoft.com/office/powerpoint/2010/main" xmlns="" val="211962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a:stretch/>
        </p:blipFill>
        <p:spPr>
          <a:xfrm>
            <a:off x="0" y="-5"/>
            <a:ext cx="9144000" cy="5143505"/>
          </a:xfrm>
          <a:prstGeom prst="rect">
            <a:avLst/>
          </a:prstGeom>
          <a:noFill/>
          <a:ln>
            <a:noFill/>
          </a:ln>
        </p:spPr>
      </p:pic>
      <p:sp>
        <p:nvSpPr>
          <p:cNvPr id="65" name="Google Shape;65;p15"/>
          <p:cNvSpPr txBox="1"/>
          <p:nvPr/>
        </p:nvSpPr>
        <p:spPr>
          <a:xfrm>
            <a:off x="393900" y="413992"/>
            <a:ext cx="3996600" cy="509700"/>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IN" sz="2000" b="1" dirty="0">
                <a:solidFill>
                  <a:srgbClr val="9350AC"/>
                </a:solidFill>
                <a:latin typeface="Trebuchet MS" panose="020B0603020202020204" pitchFamily="34" charset="0"/>
                <a:ea typeface="Malgun Gothic" panose="020B0503020000020004" pitchFamily="34" charset="-127"/>
                <a:cs typeface="Nunito Sans"/>
                <a:sym typeface="Nunito Sans"/>
              </a:rPr>
              <a:t>DEMO	</a:t>
            </a:r>
            <a:endParaRPr sz="2000" b="1" dirty="0">
              <a:solidFill>
                <a:srgbClr val="9350AC"/>
              </a:solidFill>
              <a:latin typeface="Trebuchet MS" panose="020B0603020202020204" pitchFamily="34" charset="0"/>
              <a:ea typeface="Malgun Gothic" panose="020B0503020000020004" pitchFamily="34" charset="-127"/>
              <a:cs typeface="Nunito Sans"/>
              <a:sym typeface="Nunito Sans"/>
            </a:endParaRPr>
          </a:p>
        </p:txBody>
      </p:sp>
      <p:sp>
        <p:nvSpPr>
          <p:cNvPr id="66" name="Google Shape;66;p15"/>
          <p:cNvSpPr txBox="1"/>
          <p:nvPr/>
        </p:nvSpPr>
        <p:spPr>
          <a:xfrm>
            <a:off x="423064" y="1847384"/>
            <a:ext cx="5130900" cy="301084"/>
          </a:xfrm>
          <a:prstGeom prst="rect">
            <a:avLst/>
          </a:prstGeom>
          <a:noFill/>
          <a:ln>
            <a:noFill/>
          </a:ln>
        </p:spPr>
        <p:txBody>
          <a:bodyPr spcFirstLastPara="1" wrap="square" lIns="91425" tIns="0" rIns="91425" bIns="0" anchor="t" anchorCtr="0">
            <a:noAutofit/>
          </a:bodyPr>
          <a:lstStyle/>
          <a:p>
            <a:pPr marL="171450" marR="0" lvl="0" indent="-171450" algn="l" rtl="0">
              <a:spcBef>
                <a:spcPts val="0"/>
              </a:spcBef>
              <a:spcAft>
                <a:spcPts val="0"/>
              </a:spcAft>
              <a:buFont typeface="Arial" panose="020B0604020202020204" pitchFamily="34" charset="0"/>
              <a:buChar char="•"/>
            </a:pPr>
            <a:endParaRPr lang="en-US" sz="1100" dirty="0">
              <a:solidFill>
                <a:srgbClr val="666666"/>
              </a:solidFill>
              <a:latin typeface="Trebuchet MS" panose="020B0603020202020204" pitchFamily="34" charset="0"/>
              <a:ea typeface="Nunito Sans"/>
              <a:cs typeface="Nunito Sans"/>
              <a:sym typeface="Nunito Sans"/>
            </a:endParaRPr>
          </a:p>
          <a:p>
            <a:pPr marR="0" lvl="0" algn="l" rtl="0">
              <a:spcBef>
                <a:spcPts val="0"/>
              </a:spcBef>
              <a:spcAft>
                <a:spcPts val="0"/>
              </a:spcAft>
            </a:pPr>
            <a:endParaRPr lang="en-US" sz="1100" dirty="0">
              <a:solidFill>
                <a:srgbClr val="666666"/>
              </a:solidFill>
              <a:latin typeface="Trebuchet MS" panose="020B0603020202020204" pitchFamily="34" charset="0"/>
              <a:ea typeface="Nunito Sans"/>
              <a:cs typeface="Nunito Sans"/>
              <a:sym typeface="Nunito Sans"/>
            </a:endParaRPr>
          </a:p>
          <a:p>
            <a:pPr marL="171450" marR="0" lvl="0" indent="-171450" algn="l" rtl="0">
              <a:spcBef>
                <a:spcPts val="0"/>
              </a:spcBef>
              <a:spcAft>
                <a:spcPts val="0"/>
              </a:spcAft>
              <a:buFont typeface="Arial" panose="020B0604020202020204" pitchFamily="34" charset="0"/>
              <a:buChar char="•"/>
            </a:pPr>
            <a:endParaRPr lang="en" sz="1100" dirty="0">
              <a:solidFill>
                <a:srgbClr val="666666"/>
              </a:solidFill>
              <a:latin typeface="Trebuchet MS" panose="020B0603020202020204" pitchFamily="34" charset="0"/>
              <a:ea typeface="Nunito Sans"/>
              <a:cs typeface="Nunito Sans"/>
              <a:sym typeface="Nunito Sans"/>
            </a:endParaRPr>
          </a:p>
          <a:p>
            <a:pPr lvl="0">
              <a:lnSpc>
                <a:spcPct val="150000"/>
              </a:lnSpc>
            </a:pPr>
            <a:endParaRPr lang="en-US" sz="1200" b="1" dirty="0">
              <a:solidFill>
                <a:srgbClr val="666666"/>
              </a:solidFill>
              <a:latin typeface="Nunito Sans"/>
            </a:endParaRPr>
          </a:p>
          <a:p>
            <a:pPr marL="342900" lvl="0" indent="-342900">
              <a:lnSpc>
                <a:spcPct val="150000"/>
              </a:lnSpc>
              <a:buFont typeface="Courier New" panose="02070309020205020404" pitchFamily="49" charset="0"/>
              <a:buChar char="o"/>
            </a:pPr>
            <a:endParaRPr lang="en-US" sz="1200" b="1" dirty="0">
              <a:solidFill>
                <a:srgbClr val="666666"/>
              </a:solidFill>
              <a:latin typeface="Nunito Sans"/>
            </a:endParaRPr>
          </a:p>
          <a:p>
            <a:pPr marL="342900" lvl="0" indent="-342900">
              <a:buFont typeface="Courier New" panose="02070309020205020404" pitchFamily="49" charset="0"/>
              <a:buChar char="o"/>
            </a:pPr>
            <a:endParaRPr sz="1200" b="1" dirty="0">
              <a:solidFill>
                <a:srgbClr val="666666"/>
              </a:solidFill>
              <a:latin typeface="Nunito Sans"/>
              <a:sym typeface="Nunito Sans"/>
            </a:endParaRPr>
          </a:p>
        </p:txBody>
      </p:sp>
      <p:sp>
        <p:nvSpPr>
          <p:cNvPr id="67" name="Google Shape;67;p15"/>
          <p:cNvSpPr/>
          <p:nvPr/>
        </p:nvSpPr>
        <p:spPr>
          <a:xfrm>
            <a:off x="0" y="874883"/>
            <a:ext cx="4390500" cy="46200"/>
          </a:xfrm>
          <a:prstGeom prst="rect">
            <a:avLst/>
          </a:prstGeom>
          <a:solidFill>
            <a:srgbClr val="935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7713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0" y="0"/>
            <a:ext cx="9144000" cy="5143505"/>
          </a:xfrm>
          <a:prstGeom prst="rect">
            <a:avLst/>
          </a:prstGeom>
          <a:noFill/>
          <a:ln>
            <a:noFill/>
          </a:ln>
        </p:spPr>
      </p:pic>
      <p:sp>
        <p:nvSpPr>
          <p:cNvPr id="78" name="Google Shape;78;p17"/>
          <p:cNvSpPr txBox="1"/>
          <p:nvPr/>
        </p:nvSpPr>
        <p:spPr>
          <a:xfrm>
            <a:off x="2344392" y="3113125"/>
            <a:ext cx="3996600" cy="509700"/>
          </a:xfrm>
          <a:prstGeom prst="rect">
            <a:avLst/>
          </a:prstGeom>
          <a:noFill/>
          <a:ln>
            <a:noFill/>
          </a:ln>
        </p:spPr>
        <p:txBody>
          <a:bodyPr spcFirstLastPara="1" wrap="square" lIns="91425" tIns="0" rIns="91425" bIns="0" anchor="t" anchorCtr="0">
            <a:noAutofit/>
          </a:bodyPr>
          <a:lstStyle/>
          <a:p>
            <a:pPr marL="0" marR="0" lvl="0" indent="0" algn="l" rtl="0">
              <a:spcBef>
                <a:spcPts val="0"/>
              </a:spcBef>
              <a:spcAft>
                <a:spcPts val="0"/>
              </a:spcAft>
              <a:buNone/>
            </a:pPr>
            <a:r>
              <a:rPr lang="en" sz="3000" b="1" dirty="0">
                <a:solidFill>
                  <a:srgbClr val="FFFFFF"/>
                </a:solidFill>
                <a:latin typeface="Nunito Sans"/>
                <a:ea typeface="Nunito Sans"/>
                <a:cs typeface="Nunito Sans"/>
                <a:sym typeface="Nunito Sans"/>
              </a:rPr>
              <a:t>T H A N K  Y O U !</a:t>
            </a:r>
            <a:endParaRPr sz="3000" b="1" dirty="0">
              <a:solidFill>
                <a:srgbClr val="FFFFFF"/>
              </a:solidFill>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5381</TotalTime>
  <Words>48</Words>
  <Application>Microsoft Office PowerPoint</Application>
  <PresentationFormat>On-screen Show (16:9)</PresentationFormat>
  <Paragraphs>39</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Trebuchet MS</vt:lpstr>
      <vt:lpstr>Calibri</vt:lpstr>
      <vt:lpstr>Nunito Sans</vt:lpstr>
      <vt:lpstr>Malgun Gothic</vt:lpstr>
      <vt:lpstr>Courier New</vt:lpstr>
      <vt:lpstr>Simple Light</vt:lpstr>
      <vt:lpstr>Slide 1</vt:lpstr>
      <vt:lpstr>Slide 2</vt:lpstr>
      <vt:lpstr>Slide 3</vt:lpstr>
      <vt:lpstr>Slide 4</vt:lpstr>
      <vt:lpstr>Difference between Protractor vs Selenium</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Keerthivasan Rc</dc:creator>
  <cp:lastModifiedBy>Dell</cp:lastModifiedBy>
  <cp:revision>82</cp:revision>
  <dcterms:modified xsi:type="dcterms:W3CDTF">2020-08-07T09:25:31Z</dcterms:modified>
</cp:coreProperties>
</file>