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1" r:id="rId6"/>
    <p:sldId id="265" r:id="rId7"/>
    <p:sldId id="282" r:id="rId8"/>
    <p:sldId id="280" r:id="rId9"/>
    <p:sldId id="267" r:id="rId10"/>
    <p:sldId id="270" r:id="rId11"/>
    <p:sldId id="271" r:id="rId12"/>
    <p:sldId id="272" r:id="rId13"/>
    <p:sldId id="273" r:id="rId14"/>
    <p:sldId id="275" r:id="rId15"/>
    <p:sldId id="260" r:id="rId16"/>
    <p:sldId id="264" r:id="rId17"/>
    <p:sldId id="268" r:id="rId18"/>
    <p:sldId id="259" r:id="rId19"/>
    <p:sldId id="269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BFB19-FA57-8462-5FBF-BCFC921DE624}" v="21" dt="2020-04-07T17:52:05.308"/>
    <p1510:client id="{3AD1CEB7-2A69-6BBC-F9D0-AE89EC08CC96}" v="389" dt="2020-04-08T17:52:19.361"/>
    <p1510:client id="{71ED8552-2BC8-3D6F-56DA-1F4817008336}" v="392" dt="2020-04-06T12:56:02.133"/>
    <p1510:client id="{875001D5-B281-31C9-4F28-F5875BEC43DB}" v="642" dt="2020-04-07T11:31:42.372"/>
    <p1510:client id="{90151B90-5571-CACB-9BB5-FC01DD926508}" v="1827" dt="2020-04-05T15:15:53.511"/>
    <p1510:client id="{9B62304D-315F-4C5E-8C98-AB68092B10C1}" v="5" dt="2020-04-01T08:38:20.757"/>
    <p1510:client id="{A0A50340-8BEA-A8AA-A22E-9CAA0D5FD86A}" v="716" dt="2020-04-05T11:31:47.076"/>
    <p1510:client id="{CA4311AF-26E2-E285-8CB1-B36A22F6BA9B}" v="79" dt="2020-04-08T12:12:04.333"/>
    <p1510:client id="{D6752444-4083-04C2-BCB8-EAE90EE91D21}" v="90" dt="2020-04-09T08:15:3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theme" Target="theme/theme1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viewProps" Target="viewProps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microsoft.com/office/2015/10/relationships/revisionInfo" Target="revisionInfo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presProps" Target="presProps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tableStyles" Target="tableStyles.xml" Id="rId2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8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5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064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5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6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2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3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5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1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9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4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0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SELENIUM 4 </a:t>
            </a:r>
            <a:br>
              <a:rPr lang="en-US" sz="8000"/>
            </a:br>
            <a:r>
              <a:rPr lang="en-US" sz="800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By SUmanashree </a:t>
            </a:r>
          </a:p>
        </p:txBody>
      </p:sp>
    </p:spTree>
    <p:extLst>
      <p:ext uri="{BB962C8B-B14F-4D97-AF65-F5344CB8AC3E}">
        <p14:creationId xmlns:p14="http://schemas.microsoft.com/office/powerpoint/2010/main" val="143829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B2F4-E431-4214-9F6D-22D9B28B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Install and Uninstall Add-ons in Firefox Browser.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B37D-E46B-45DB-A6B5-536FC35E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9381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</a:t>
            </a:r>
            <a:r>
              <a:rPr lang="en-US">
                <a:cs typeface="Calibri"/>
              </a:rPr>
              <a:t>InstallExtension() and UninstallExtension() methods .</a:t>
            </a:r>
          </a:p>
          <a:p>
            <a:r>
              <a:rPr lang="en-US" dirty="0">
                <a:cs typeface="Calibri"/>
              </a:rPr>
              <a:t>Eg: Selenium IDE addons can be installed or uninstalled in Firefox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48" y="312350"/>
            <a:ext cx="9404723" cy="140053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u="sng" dirty="0">
                <a:ea typeface="+mj-lt"/>
                <a:cs typeface="+mj-lt"/>
              </a:rPr>
              <a:t>Window and Tab Management: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dirty="0"/>
            </a:br>
            <a:br>
              <a:rPr lang="en-US" b="1" dirty="0"/>
            </a:br>
            <a:br>
              <a:rPr lang="en-US" u="sng" dirty="0"/>
            </a:b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895" y="2179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Selenium 4, you can run two different windows at the same time, and you can navigate to different URLs.</a:t>
            </a:r>
          </a:p>
          <a:p>
            <a:r>
              <a:rPr lang="en-US" dirty="0"/>
              <a:t>In addition, you can run two different tabs in one Chrome browser session.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1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>
                <a:ea typeface="+mj-lt"/>
                <a:cs typeface="+mj-lt"/>
              </a:rPr>
              <a:t>Relative Locators</a:t>
            </a:r>
            <a:br>
              <a:rPr lang="en-US" b="1" dirty="0"/>
            </a:br>
            <a:br>
              <a:rPr lang="en-US" b="1" u="sng" dirty="0"/>
            </a:b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147"/>
            <a:ext cx="10515600" cy="4622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This is a new feature of Selenium 4. Generally, when starting to write automation tests, you can find the element using by CSS or Xpath locators such as find by ID, </a:t>
            </a:r>
            <a:r>
              <a:rPr lang="en-US"/>
              <a:t>name, link text, etc.</a:t>
            </a:r>
          </a:p>
          <a:p>
            <a:pPr algn="just"/>
            <a:r>
              <a:rPr lang="en-US" dirty="0"/>
              <a:t>Now with Selenium 4, you can find your element using Relative Locators. This means you can </a:t>
            </a:r>
            <a:r>
              <a:rPr lang="en-US"/>
              <a:t>find your element that is near other elements. 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We have several methods to find a close-by (relative) element. These are:</a:t>
            </a:r>
          </a:p>
          <a:p>
            <a:pPr algn="just"/>
            <a:r>
              <a:rPr lang="en-US" dirty="0"/>
              <a:t>toLeftOf() : Element located to the left of specified element.</a:t>
            </a:r>
          </a:p>
          <a:p>
            <a:pPr algn="just"/>
            <a:r>
              <a:rPr lang="en-US" dirty="0"/>
              <a:t>toRightOf() : Element located to the right of the specified element.</a:t>
            </a:r>
          </a:p>
          <a:p>
            <a:pPr algn="just"/>
            <a:r>
              <a:rPr lang="en-US" dirty="0"/>
              <a:t>above() : Element located above with respect to the specified element.</a:t>
            </a:r>
          </a:p>
          <a:p>
            <a:pPr algn="just"/>
            <a:r>
              <a:rPr lang="en-US" dirty="0"/>
              <a:t>below() : Element located below with respect to the specified element.</a:t>
            </a:r>
          </a:p>
        </p:txBody>
      </p:sp>
    </p:spTree>
    <p:extLst>
      <p:ext uri="{BB962C8B-B14F-4D97-AF65-F5344CB8AC3E}">
        <p14:creationId xmlns:p14="http://schemas.microsoft.com/office/powerpoint/2010/main" val="396622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8280"/>
          </a:xfrm>
        </p:spPr>
        <p:txBody>
          <a:bodyPr/>
          <a:lstStyle/>
          <a:p>
            <a:r>
              <a:rPr lang="en-US" u="sng" dirty="0">
                <a:cs typeface="Calibri Light"/>
              </a:rPr>
              <a:t>GetRect():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13758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getSize() and </a:t>
            </a:r>
            <a:r>
              <a:rPr lang="en-US">
                <a:cs typeface="Calibri"/>
              </a:rPr>
              <a:t>getLocation() replaced by getRect() in Selenium 4.</a:t>
            </a:r>
          </a:p>
          <a:p>
            <a:r>
              <a:rPr lang="en-US" dirty="0">
                <a:cs typeface="Calibri"/>
              </a:rPr>
              <a:t>Using getSize(),we get height and width of an element and using </a:t>
            </a:r>
            <a:r>
              <a:rPr lang="en-US">
                <a:cs typeface="Calibri"/>
              </a:rPr>
              <a:t>getlocation(),we get x and y co-ordinates of element.</a:t>
            </a:r>
          </a:p>
          <a:p>
            <a:r>
              <a:rPr lang="en-US" dirty="0">
                <a:cs typeface="Calibri"/>
              </a:rPr>
              <a:t>We can retrieve the </a:t>
            </a:r>
            <a:r>
              <a:rPr lang="en-US">
                <a:cs typeface="Calibri"/>
              </a:rPr>
              <a:t>height, width</a:t>
            </a:r>
            <a:r>
              <a:rPr lang="en-US" dirty="0">
                <a:cs typeface="Calibri"/>
              </a:rPr>
              <a:t> ,x and y co-ordinates of a UI element using </a:t>
            </a:r>
            <a:r>
              <a:rPr lang="en-US">
                <a:cs typeface="Calibri"/>
              </a:rPr>
              <a:t>getRect() method.</a:t>
            </a:r>
          </a:p>
        </p:txBody>
      </p:sp>
    </p:spTree>
    <p:extLst>
      <p:ext uri="{BB962C8B-B14F-4D97-AF65-F5344CB8AC3E}">
        <p14:creationId xmlns:p14="http://schemas.microsoft.com/office/powerpoint/2010/main" val="253063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EE95-1864-4903-A1C2-9A698A68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Selenium 4 IDE TNG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F51C-2143-4809-ADF3-D972A01B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9106"/>
            <a:ext cx="8946541" cy="4569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Many more advanced features included to make it the next generation Codeless Test Automation Tool.</a:t>
            </a:r>
          </a:p>
          <a:p>
            <a:pPr marL="0" indent="0">
              <a:buNone/>
            </a:pPr>
            <a:r>
              <a:rPr lang="en-US">
                <a:ea typeface="+mj-lt"/>
                <a:cs typeface="Calibri"/>
              </a:rPr>
              <a:t>       1.Fallback Locators Strategy</a:t>
            </a:r>
            <a:endParaRPr lang="en-US" dirty="0">
              <a:ea typeface="+mj-lt"/>
              <a:cs typeface="Calibri"/>
            </a:endParaRPr>
          </a:p>
          <a:p>
            <a:pPr marL="0" indent="0">
              <a:buNone/>
            </a:pPr>
            <a:r>
              <a:rPr lang="en-US">
                <a:ea typeface="+mj-lt"/>
                <a:cs typeface="Calibri"/>
              </a:rPr>
              <a:t>       2.Automatically waits</a:t>
            </a:r>
            <a:endParaRPr lang="en-US" dirty="0">
              <a:ea typeface="+mj-lt"/>
              <a:cs typeface="Calibri"/>
            </a:endParaRPr>
          </a:p>
          <a:p>
            <a:pPr marL="0" indent="0">
              <a:buNone/>
            </a:pPr>
            <a:r>
              <a:rPr lang="en-US">
                <a:ea typeface="+mj-lt"/>
                <a:cs typeface="Calibri"/>
              </a:rPr>
              <a:t>       3.Visual Testing</a:t>
            </a:r>
            <a:endParaRPr lang="en-US" dirty="0">
              <a:ea typeface="+mj-lt"/>
              <a:cs typeface="Calibri"/>
            </a:endParaRPr>
          </a:p>
          <a:p>
            <a:r>
              <a:rPr lang="en-US">
                <a:ea typeface="+mj-lt"/>
                <a:cs typeface="+mj-lt"/>
              </a:rPr>
              <a:t>Selenium IDE Command line Runner.(Nodejs and Selenium side runner to be installed).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95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>
                <a:ea typeface="+mj-lt"/>
                <a:cs typeface="+mj-lt"/>
              </a:rPr>
            </a:br>
            <a:r>
              <a:rPr lang="en-US" b="1" u="sng">
                <a:ea typeface="+mj-lt"/>
                <a:cs typeface="+mj-lt"/>
              </a:rPr>
              <a:t>Chrome DevTools:</a:t>
            </a:r>
            <a:br>
              <a:rPr lang="en-US" b="1" dirty="0"/>
            </a:br>
            <a:br>
              <a:rPr lang="en-US" b="1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11668"/>
            <a:ext cx="8946541" cy="4036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Selenium 3, </a:t>
            </a:r>
            <a:r>
              <a:rPr lang="en-US"/>
              <a:t>ChromeDriver</a:t>
            </a:r>
            <a:r>
              <a:rPr lang="en-US" dirty="0"/>
              <a:t> have their own implementations and are directly inherited from the RemoteWebDriver.</a:t>
            </a:r>
          </a:p>
          <a:p>
            <a:r>
              <a:rPr lang="en-US" dirty="0"/>
              <a:t>However, In Selenium 4 </a:t>
            </a:r>
            <a:r>
              <a:rPr lang="en-US"/>
              <a:t>ChromeDriver</a:t>
            </a:r>
            <a:r>
              <a:rPr lang="en-US" dirty="0"/>
              <a:t> extend from </a:t>
            </a:r>
            <a:r>
              <a:rPr lang="en-US"/>
              <a:t>ChromiumDriver</a:t>
            </a:r>
            <a:r>
              <a:rPr lang="en-US" dirty="0"/>
              <a:t> </a:t>
            </a:r>
            <a:r>
              <a:rPr lang="en-US"/>
              <a:t>which has new Chrome DevTools</a:t>
            </a:r>
            <a:r>
              <a:rPr lang="en-US" dirty="0"/>
              <a:t> implementations, and we can see the new methods.</a:t>
            </a:r>
          </a:p>
          <a:p>
            <a:r>
              <a:rPr lang="en-US" dirty="0"/>
              <a:t>When you open the Chrome browser, you can inspect the Chrome developer tools. We can access these developer tools by calling the methods in Selenium 4.</a:t>
            </a:r>
          </a:p>
          <a:p>
            <a:r>
              <a:rPr lang="en-US" dirty="0"/>
              <a:t>Listening to chrome console </a:t>
            </a:r>
            <a:r>
              <a:rPr lang="en-US"/>
              <a:t>logs, Loading</a:t>
            </a:r>
            <a:r>
              <a:rPr lang="en-US" dirty="0"/>
              <a:t> insecure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5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4AD3-882C-4545-82FA-9A404406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Improved Selenium Grid 4: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BFAB-5149-4222-BFDF-43D75B44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2" y="1714251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Easy and Smooth Setup of Grid</a:t>
            </a:r>
            <a:endParaRPr lang="en-US"/>
          </a:p>
          <a:p>
            <a:r>
              <a:rPr lang="en-US" dirty="0">
                <a:cs typeface="Calibri"/>
              </a:rPr>
              <a:t>UI of the Selenium Grid console to be made user friendly.</a:t>
            </a:r>
          </a:p>
          <a:p>
            <a:r>
              <a:rPr lang="en-US" dirty="0">
                <a:cs typeface="Calibri"/>
              </a:rPr>
              <a:t>Running Selenium Grid in 3 ways: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1.Standalone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2.Hub and Node.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3.Fully Distributed </a:t>
            </a:r>
            <a:r>
              <a:rPr lang="en-US">
                <a:cs typeface="Calibri"/>
              </a:rPr>
              <a:t>modes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54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3A99-69CA-4ADD-A78B-A88DF5E2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2" y="11004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Improved Analysis</a:t>
            </a:r>
          </a:p>
          <a:p>
            <a:r>
              <a:rPr lang="en-US">
                <a:cs typeface="Calibri"/>
              </a:rPr>
              <a:t>Refreshed documentation.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Existing Projects won't be affected </a:t>
            </a:r>
            <a:r>
              <a:rPr lang="en-US">
                <a:cs typeface="Calibri"/>
              </a:rPr>
              <a:t>much.</a:t>
            </a:r>
          </a:p>
        </p:txBody>
      </p:sp>
    </p:spTree>
    <p:extLst>
      <p:ext uri="{BB962C8B-B14F-4D97-AF65-F5344CB8AC3E}">
        <p14:creationId xmlns:p14="http://schemas.microsoft.com/office/powerpoint/2010/main" val="391543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03F3-618C-4D2B-A1E2-AA004FAC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5400"/>
              <a:t>Questions and Answers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ADB1-3783-4A15-81CC-47935F7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/>
              <a:t>THANKYOU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25FA-CE3D-405A-9328-626A639E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C15-877E-4E54-B6AF-CE01516D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Discussion on Selenium 4 features.</a:t>
            </a:r>
          </a:p>
          <a:p>
            <a:r>
              <a:rPr lang="en-US" dirty="0"/>
              <a:t>Demonstrate few practicle examples.</a:t>
            </a:r>
          </a:p>
          <a:p>
            <a:r>
              <a:rPr lang="en-US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27531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15E9-AC42-4552-A343-BED6003C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9530"/>
          </a:xfrm>
        </p:spPr>
        <p:txBody>
          <a:bodyPr/>
          <a:lstStyle/>
          <a:p>
            <a:r>
              <a:rPr lang="en-US" u="sng">
                <a:cs typeface="Calibri Light"/>
              </a:rPr>
              <a:t>Introduction: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1231-4A7E-42AB-B892-0B2715E2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22" y="171129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Selenium Conference held at Bangalore in Aug 2018,Simon Stewart the founding member had announced that the Selenium 4 will be released during Christmas 2018.</a:t>
            </a:r>
            <a:endParaRPr lang="en-US" dirty="0"/>
          </a:p>
          <a:p>
            <a:r>
              <a:rPr lang="en-US" dirty="0">
                <a:cs typeface="Calibri"/>
              </a:rPr>
              <a:t>But Selenium 4 is not released yet, Which is expected to be released soon anyhow.</a:t>
            </a:r>
          </a:p>
          <a:p>
            <a:r>
              <a:rPr lang="en-US" dirty="0">
                <a:cs typeface="Calibri"/>
              </a:rPr>
              <a:t>Though it is not officially released, Currently we have alpha versions of Selenium 4 available in mvn repository.</a:t>
            </a:r>
          </a:p>
          <a:p>
            <a:r>
              <a:rPr lang="en-US" dirty="0">
                <a:cs typeface="Calibri"/>
              </a:rPr>
              <a:t>As alpha versions which are in testing phase may not be stable, we have to wait for the official version of Selenium 4 to be released before implementing in projects.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3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9A47-0AB6-4D43-9750-FFD8BB0D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Once the official version of Selenium 4 is released, it will be available in Selenium Official Website SeleniumHQ.org and can be implemented in projects.</a:t>
            </a:r>
          </a:p>
          <a:p>
            <a:r>
              <a:rPr lang="en-US" dirty="0">
                <a:ea typeface="+mj-lt"/>
                <a:cs typeface="+mj-lt"/>
              </a:rPr>
              <a:t>We can check the current development status of Selenium 4 at </a:t>
            </a:r>
            <a:endParaRPr lang="en-US" u="sng" dirty="0">
              <a:solidFill>
                <a:schemeClr val="tx1">
                  <a:lumMod val="95000"/>
                </a:schemeClr>
              </a:solidFill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      https://github.com/SeleniumHQ/selenium/projects/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C296-7607-4FE0-AC76-F327F7B8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C7DF-4B50-4401-A875-36715BCB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14252"/>
            <a:ext cx="8946541" cy="453414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W3C Standardization of Web driver.</a:t>
            </a:r>
          </a:p>
          <a:p>
            <a:r>
              <a:rPr lang="en-US" dirty="0">
                <a:ea typeface="+mj-lt"/>
                <a:cs typeface="+mj-lt"/>
              </a:rPr>
              <a:t>Capture Element Screenshot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Fullscreen mode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Direct Switch to parent frame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Install and Uninstall addons in Firefox browser.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Window and Tab management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Relative Locators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Using GetRect() Method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Selenium 4 IDE The Next Generation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Chrome DevTools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Improved Selenium Grid 4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1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8AF1-42F7-4AAB-810B-94940B3C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cs typeface="Calibri Light"/>
              </a:rPr>
              <a:t>W3C Standardization of WebDriver: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6504-2874-4E4A-A9A2-6F6493D2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Major change in Selenium 4.</a:t>
            </a:r>
          </a:p>
          <a:p>
            <a:r>
              <a:rPr lang="en-US" dirty="0">
                <a:cs typeface="Calibri"/>
              </a:rPr>
              <a:t>W3C Protocol  will be used in Selenium 4 ,In place of JSON Wire Protocol used till Selenium 3.</a:t>
            </a:r>
          </a:p>
          <a:p>
            <a:r>
              <a:rPr lang="en-US" dirty="0">
                <a:cs typeface="Calibri"/>
              </a:rPr>
              <a:t>Webdriver becomes stable, trustworthy and compatible with the other softwares and browsers.</a:t>
            </a:r>
            <a:endParaRPr lang="en-US" dirty="0">
              <a:ea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19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7F6-BDC9-4025-AD95-84FD825C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cs typeface="Calibri Light"/>
              </a:rPr>
              <a:t>Element Screenshot: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8253-9080-4EA9-BBCC-67C29F2A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 Selenium 3, we have an option to take the screenshot of an entire webpage.</a:t>
            </a:r>
            <a:endParaRPr lang="en-US" dirty="0">
              <a:ea typeface="+mj-lt"/>
              <a:cs typeface="Calibri"/>
            </a:endParaRPr>
          </a:p>
          <a:p>
            <a:r>
              <a:rPr lang="en-US" dirty="0">
                <a:ea typeface="+mj-lt"/>
                <a:cs typeface="+mj-lt"/>
              </a:rPr>
              <a:t> In selenium 4 , they have introduced an option to capture a webelement.</a:t>
            </a:r>
          </a:p>
          <a:p>
            <a:r>
              <a:rPr lang="en-US" dirty="0">
                <a:ea typeface="+mj-lt"/>
                <a:cs typeface="+mj-lt"/>
              </a:rPr>
              <a:t>Can take the screenshot of the required UI element, instead of complete page.</a:t>
            </a:r>
          </a:p>
          <a:p>
            <a:r>
              <a:rPr lang="en-US" dirty="0">
                <a:ea typeface="+mj-lt"/>
                <a:cs typeface="+mj-lt"/>
              </a:rPr>
              <a:t>Using getScreenshotAs() method.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08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A8B8-4478-4B71-857D-EF65214D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cs typeface="Calibri Light"/>
              </a:rPr>
              <a:t>Full </a:t>
            </a:r>
            <a:r>
              <a:rPr lang="en-US" u="sng">
                <a:cs typeface="Calibri Light"/>
              </a:rPr>
              <a:t>Screen Mode</a:t>
            </a:r>
            <a:r>
              <a:rPr lang="en-US" u="sng" dirty="0">
                <a:cs typeface="Calibri Light"/>
              </a:rPr>
              <a:t>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73DF-CD67-4949-90F1-BF8A6158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Can open and test the application in Full Screen mode.</a:t>
            </a:r>
          </a:p>
          <a:p>
            <a:r>
              <a:rPr lang="en-US" dirty="0">
                <a:ea typeface="+mj-lt"/>
                <a:cs typeface="+mj-lt"/>
              </a:rPr>
              <a:t>In Selenium we have a </a:t>
            </a:r>
            <a:r>
              <a:rPr lang="en-US">
                <a:ea typeface="+mj-lt"/>
                <a:cs typeface="+mj-lt"/>
              </a:rPr>
              <a:t>Fullscreen</a:t>
            </a:r>
            <a:r>
              <a:rPr lang="en-US" dirty="0">
                <a:ea typeface="+mj-lt"/>
                <a:cs typeface="+mj-lt"/>
              </a:rPr>
              <a:t>() method that is different from maximize().</a:t>
            </a:r>
            <a:endParaRPr lang="en-US" dirty="0">
              <a:cs typeface="Calibri"/>
            </a:endParaRPr>
          </a:p>
          <a:p>
            <a:r>
              <a:rPr lang="en-US" dirty="0">
                <a:ea typeface="+mj-lt"/>
                <a:cs typeface="+mj-lt"/>
              </a:rPr>
              <a:t>When maximized (driver.manage().window().maximize()), the title bar etc. of the window is still displayed. In </a:t>
            </a:r>
            <a:r>
              <a:rPr lang="en-US">
                <a:ea typeface="+mj-lt"/>
                <a:cs typeface="+mj-lt"/>
              </a:rPr>
              <a:t>Fullscreen</a:t>
            </a:r>
            <a:r>
              <a:rPr lang="en-US" dirty="0">
                <a:ea typeface="+mj-lt"/>
                <a:cs typeface="+mj-lt"/>
              </a:rPr>
              <a:t> mode (driver.manage().window().</a:t>
            </a:r>
            <a:r>
              <a:rPr lang="en-US">
                <a:ea typeface="+mj-lt"/>
                <a:cs typeface="+mj-lt"/>
              </a:rPr>
              <a:t>Fullscreen</a:t>
            </a:r>
            <a:r>
              <a:rPr lang="en-US" dirty="0">
                <a:ea typeface="+mj-lt"/>
                <a:cs typeface="+mj-lt"/>
              </a:rPr>
              <a:t>()), the title bar is not </a:t>
            </a:r>
            <a:r>
              <a:rPr lang="en-US">
                <a:ea typeface="+mj-lt"/>
                <a:cs typeface="+mj-lt"/>
              </a:rPr>
              <a:t>displayed.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22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FEF7-C3DE-4415-A9CA-063B7DDF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</a:t>
            </a:r>
            <a:r>
              <a:rPr lang="en-US" u="sng">
                <a:cs typeface="Calibri Light"/>
              </a:rPr>
              <a:t>Direct Switch to Parent Frame</a:t>
            </a:r>
            <a:r>
              <a:rPr lang="en-US">
                <a:cs typeface="Calibri Light"/>
              </a:rPr>
              <a:t>: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AB81-F64A-4794-B2DF-A3F6D72E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145" y="1671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parentFrame() method.</a:t>
            </a:r>
          </a:p>
          <a:p>
            <a:r>
              <a:rPr lang="en-US">
                <a:ea typeface="+mj-lt"/>
                <a:cs typeface="+mj-lt"/>
              </a:rPr>
              <a:t>driver.switchTo().parentFrame() – We can use it to go from the child </a:t>
            </a:r>
            <a:r>
              <a:rPr lang="en-US" dirty="0">
                <a:ea typeface="+mj-lt"/>
                <a:cs typeface="+mj-lt"/>
              </a:rPr>
              <a:t>frame to the parent frame directly.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86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4D5B698C7DB419BF028D328B825D9" ma:contentTypeVersion="0" ma:contentTypeDescription="Create a new document." ma:contentTypeScope="" ma:versionID="951564fbd396deabf8fd9f3250a97b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59d034ea55c1595afb5996f63820f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5A30C0-D086-4845-AD86-7CAA708F7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19A1AC1-DE8C-431D-8B21-02FC4D2102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0529D-36DD-4721-8CBA-624BECADDDC0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480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SELENIUM 4  Features</vt:lpstr>
      <vt:lpstr>Agenda:</vt:lpstr>
      <vt:lpstr>Introduction:</vt:lpstr>
      <vt:lpstr>PowerPoint Presentation</vt:lpstr>
      <vt:lpstr>Features:</vt:lpstr>
      <vt:lpstr>W3C Standardization of WebDriver:</vt:lpstr>
      <vt:lpstr>Element Screenshot:</vt:lpstr>
      <vt:lpstr>Full Screen Mode:</vt:lpstr>
      <vt:lpstr> Direct Switch to Parent Frame: </vt:lpstr>
      <vt:lpstr>Install and Uninstall Add-ons in Firefox Browser.</vt:lpstr>
      <vt:lpstr>  Window and Tab Management:    </vt:lpstr>
      <vt:lpstr>Relative Locators  </vt:lpstr>
      <vt:lpstr>GetRect():</vt:lpstr>
      <vt:lpstr>Selenium 4 IDE TNG</vt:lpstr>
      <vt:lpstr> Chrome DevTools:  </vt:lpstr>
      <vt:lpstr>Improved Selenium Grid 4: 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4  Features</dc:title>
  <dc:creator>B, Sumanashree (Cognizant)</dc:creator>
  <cp:lastModifiedBy>B, Sumanashree (Cognizant)</cp:lastModifiedBy>
  <cp:revision>826</cp:revision>
  <dcterms:created xsi:type="dcterms:W3CDTF">2020-02-13T08:42:58Z</dcterms:created>
  <dcterms:modified xsi:type="dcterms:W3CDTF">2020-04-09T08:15:38Z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0x0101005C94D5B698C7DB419BF028D328B825D9</vt:lpwstr>
  </property>
</Properties>
</file>