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4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70" r:id="rId6"/>
    <p:sldId id="274" r:id="rId7"/>
    <p:sldId id="271" r:id="rId8"/>
    <p:sldId id="277" r:id="rId9"/>
    <p:sldId id="278" r:id="rId10"/>
    <p:sldId id="276" r:id="rId11"/>
    <p:sldId id="273" r:id="rId12"/>
    <p:sldId id="279" r:id="rId13"/>
    <p:sldId id="269" r:id="rId14"/>
    <p:sldId id="260" r:id="rId15"/>
  </p:sldIdLst>
  <p:sldSz cx="9144000" cy="5143500" type="screen16x9"/>
  <p:notesSz cx="6858000" cy="9144000"/>
  <p:embeddedFontLst>
    <p:embeddedFont>
      <p:font typeface="News Gothic MT" panose="020B0504020203020204" pitchFamily="34" charset="0"/>
      <p:regular r:id="rId17"/>
      <p:bold r:id="rId18"/>
      <p:italic r:id="rId19"/>
    </p:embeddedFont>
    <p:embeddedFont>
      <p:font typeface="Nuni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vasan Rc" initials="KR" lastIdx="1" clrIdx="0">
    <p:extLst>
      <p:ext uri="{19B8F6BF-5375-455C-9EA6-DF929625EA0E}">
        <p15:presenceInfo xmlns:p15="http://schemas.microsoft.com/office/powerpoint/2012/main" userId="S-1-5-21-3324863178-84631067-3958512072-35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73EB3-F309-4F49-A13B-4C9087D7DDF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A44D6F-B91A-4435-B8D5-7AD4A757BC69}">
      <dgm:prSet phldrT="[Text]" custT="1"/>
      <dgm:spPr/>
      <dgm:t>
        <a:bodyPr/>
        <a:lstStyle/>
        <a:p>
          <a:r>
            <a:rPr lang="en-US" sz="1100" dirty="0">
              <a:latin typeface="Nunito Sans" panose="020B0604020202020204" charset="0"/>
            </a:rPr>
            <a:t>Base Class</a:t>
          </a:r>
          <a:endParaRPr lang="en-IN" sz="1100" dirty="0">
            <a:latin typeface="Nunito Sans" panose="020B0604020202020204" charset="0"/>
          </a:endParaRPr>
        </a:p>
      </dgm:t>
    </dgm:pt>
    <dgm:pt modelId="{5217C17B-6C9D-4FDD-B03A-A641FCBADE59}" type="parTrans" cxnId="{4E398C74-EEDF-4E6C-8688-0ADBFD56DA95}">
      <dgm:prSet/>
      <dgm:spPr/>
      <dgm:t>
        <a:bodyPr/>
        <a:lstStyle/>
        <a:p>
          <a:endParaRPr lang="en-IN"/>
        </a:p>
      </dgm:t>
    </dgm:pt>
    <dgm:pt modelId="{DEC6CC1D-3A4B-405D-BFF6-E67F2E2F1D0B}" type="sibTrans" cxnId="{4E398C74-EEDF-4E6C-8688-0ADBFD56DA95}">
      <dgm:prSet/>
      <dgm:spPr/>
      <dgm:t>
        <a:bodyPr/>
        <a:lstStyle/>
        <a:p>
          <a:endParaRPr lang="en-IN"/>
        </a:p>
      </dgm:t>
    </dgm:pt>
    <dgm:pt modelId="{F4C12F9C-1F5E-4406-A7AA-3006E19D7387}">
      <dgm:prSet phldrT="[Text]"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Contains the code to start of the execution</a:t>
          </a:r>
          <a:endParaRPr lang="en-IN" sz="1050" dirty="0">
            <a:latin typeface="Nunito Sans" panose="020B0604020202020204" charset="0"/>
          </a:endParaRPr>
        </a:p>
      </dgm:t>
    </dgm:pt>
    <dgm:pt modelId="{3ED387FE-FD20-4D06-9EAE-B9D9C3F89473}" type="parTrans" cxnId="{369540AA-200B-4A55-A4E5-82200875247F}">
      <dgm:prSet/>
      <dgm:spPr/>
      <dgm:t>
        <a:bodyPr/>
        <a:lstStyle/>
        <a:p>
          <a:endParaRPr lang="en-IN"/>
        </a:p>
      </dgm:t>
    </dgm:pt>
    <dgm:pt modelId="{97FA727C-35E7-41F6-B326-2FFE36EDAF79}" type="sibTrans" cxnId="{369540AA-200B-4A55-A4E5-82200875247F}">
      <dgm:prSet/>
      <dgm:spPr/>
      <dgm:t>
        <a:bodyPr/>
        <a:lstStyle/>
        <a:p>
          <a:endParaRPr lang="en-IN"/>
        </a:p>
      </dgm:t>
    </dgm:pt>
    <dgm:pt modelId="{6A4EF6D6-8708-46F4-AAFB-A551193A4EFA}">
      <dgm:prSet phldrT="[Text]" custT="1"/>
      <dgm:spPr/>
      <dgm:t>
        <a:bodyPr/>
        <a:lstStyle/>
        <a:p>
          <a:r>
            <a:rPr lang="en-US" sz="1100" dirty="0">
              <a:latin typeface="Nunito Sans" panose="020B0604020202020204" charset="0"/>
            </a:rPr>
            <a:t>Common Utils</a:t>
          </a:r>
          <a:endParaRPr lang="en-IN" sz="1100" dirty="0">
            <a:latin typeface="Nunito Sans" panose="020B0604020202020204" charset="0"/>
          </a:endParaRPr>
        </a:p>
      </dgm:t>
    </dgm:pt>
    <dgm:pt modelId="{F7EF497A-F88A-49C2-A21D-DF74C409B9BE}" type="parTrans" cxnId="{8745E6C2-B51E-410B-BAE4-37EC0D5E3C6B}">
      <dgm:prSet/>
      <dgm:spPr/>
      <dgm:t>
        <a:bodyPr/>
        <a:lstStyle/>
        <a:p>
          <a:endParaRPr lang="en-IN"/>
        </a:p>
      </dgm:t>
    </dgm:pt>
    <dgm:pt modelId="{0E6626B6-3565-4B9E-BD17-CC9B70C971CB}" type="sibTrans" cxnId="{8745E6C2-B51E-410B-BAE4-37EC0D5E3C6B}">
      <dgm:prSet/>
      <dgm:spPr/>
      <dgm:t>
        <a:bodyPr/>
        <a:lstStyle/>
        <a:p>
          <a:endParaRPr lang="en-IN"/>
        </a:p>
      </dgm:t>
    </dgm:pt>
    <dgm:pt modelId="{C2B77D85-F0AE-4E95-851A-F950964334FF}">
      <dgm:prSet phldrT="[Text]"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Common Selenium Functions</a:t>
          </a:r>
          <a:endParaRPr lang="en-IN" sz="1050" dirty="0">
            <a:latin typeface="Nunito Sans" panose="020B0604020202020204" charset="0"/>
          </a:endParaRPr>
        </a:p>
      </dgm:t>
    </dgm:pt>
    <dgm:pt modelId="{061A683B-B396-4107-808E-7BC1251B7B86}" type="parTrans" cxnId="{61CE37FD-C05F-471C-AD86-00F742D1E75C}">
      <dgm:prSet/>
      <dgm:spPr/>
      <dgm:t>
        <a:bodyPr/>
        <a:lstStyle/>
        <a:p>
          <a:endParaRPr lang="en-IN"/>
        </a:p>
      </dgm:t>
    </dgm:pt>
    <dgm:pt modelId="{666861D4-BACC-444E-96F0-1D4C056186B3}" type="sibTrans" cxnId="{61CE37FD-C05F-471C-AD86-00F742D1E75C}">
      <dgm:prSet/>
      <dgm:spPr/>
      <dgm:t>
        <a:bodyPr/>
        <a:lstStyle/>
        <a:p>
          <a:endParaRPr lang="en-IN"/>
        </a:p>
      </dgm:t>
    </dgm:pt>
    <dgm:pt modelId="{97713CBE-BEFD-46B9-8734-697506C92075}">
      <dgm:prSet phldrT="[Text]"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Common method for reading test data</a:t>
          </a:r>
          <a:endParaRPr lang="en-IN" sz="1050" dirty="0">
            <a:latin typeface="Nunito Sans" panose="020B0604020202020204" charset="0"/>
          </a:endParaRPr>
        </a:p>
      </dgm:t>
    </dgm:pt>
    <dgm:pt modelId="{B8D174EC-43EB-4528-BEF6-331EE877725E}" type="parTrans" cxnId="{85DB9094-29AD-4479-A281-4DCA96006994}">
      <dgm:prSet/>
      <dgm:spPr/>
      <dgm:t>
        <a:bodyPr/>
        <a:lstStyle/>
        <a:p>
          <a:endParaRPr lang="en-IN"/>
        </a:p>
      </dgm:t>
    </dgm:pt>
    <dgm:pt modelId="{F6A17B7F-B61C-4B2F-B7FF-E6E45AA0E3FE}" type="sibTrans" cxnId="{85DB9094-29AD-4479-A281-4DCA96006994}">
      <dgm:prSet/>
      <dgm:spPr/>
      <dgm:t>
        <a:bodyPr/>
        <a:lstStyle/>
        <a:p>
          <a:endParaRPr lang="en-IN"/>
        </a:p>
      </dgm:t>
    </dgm:pt>
    <dgm:pt modelId="{62C1CBDB-5DB1-4EF9-9D2F-2973F567F93D}">
      <dgm:prSet phldrT="[Text]" custT="1"/>
      <dgm:spPr/>
      <dgm:t>
        <a:bodyPr/>
        <a:lstStyle/>
        <a:p>
          <a:r>
            <a:rPr lang="en-US" sz="1100" dirty="0">
              <a:latin typeface="Nunito Sans" panose="020B0604020202020204" charset="0"/>
            </a:rPr>
            <a:t>Page</a:t>
          </a:r>
          <a:r>
            <a:rPr lang="en-US" sz="1100" dirty="0"/>
            <a:t> </a:t>
          </a:r>
          <a:r>
            <a:rPr lang="en-US" sz="1100" dirty="0">
              <a:latin typeface="Nunito Sans" panose="020B0604020202020204" charset="0"/>
            </a:rPr>
            <a:t>Objects</a:t>
          </a:r>
          <a:r>
            <a:rPr lang="en-US" sz="1100" dirty="0"/>
            <a:t>/Actions</a:t>
          </a:r>
          <a:endParaRPr lang="en-IN" sz="1100" dirty="0"/>
        </a:p>
      </dgm:t>
    </dgm:pt>
    <dgm:pt modelId="{35202EEB-DB25-4B42-B151-62DB566823D3}" type="parTrans" cxnId="{1378DCE0-D9D0-489A-8243-20809B623576}">
      <dgm:prSet/>
      <dgm:spPr/>
      <dgm:t>
        <a:bodyPr/>
        <a:lstStyle/>
        <a:p>
          <a:endParaRPr lang="en-IN"/>
        </a:p>
      </dgm:t>
    </dgm:pt>
    <dgm:pt modelId="{9CC650E1-E175-4842-BB47-E335324C5016}" type="sibTrans" cxnId="{1378DCE0-D9D0-489A-8243-20809B623576}">
      <dgm:prSet/>
      <dgm:spPr/>
      <dgm:t>
        <a:bodyPr/>
        <a:lstStyle/>
        <a:p>
          <a:endParaRPr lang="en-IN"/>
        </a:p>
      </dgm:t>
    </dgm:pt>
    <dgm:pt modelId="{D9FFF324-4210-4816-8299-F5667FA57CBA}">
      <dgm:prSet phldrT="[Text]"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Contains Elements of different Pages and their actions</a:t>
          </a:r>
          <a:endParaRPr lang="en-IN" sz="1050" dirty="0">
            <a:latin typeface="Nunito Sans" panose="020B0604020202020204" charset="0"/>
          </a:endParaRPr>
        </a:p>
      </dgm:t>
    </dgm:pt>
    <dgm:pt modelId="{8C9900BC-B34A-4B41-98DE-0CF55076D070}" type="parTrans" cxnId="{DF8F9ABC-7A4B-4069-A0CF-9047DBD308E1}">
      <dgm:prSet/>
      <dgm:spPr/>
      <dgm:t>
        <a:bodyPr/>
        <a:lstStyle/>
        <a:p>
          <a:endParaRPr lang="en-IN"/>
        </a:p>
      </dgm:t>
    </dgm:pt>
    <dgm:pt modelId="{4DF99B1C-8B76-4F03-B34B-FE08C9D911D9}" type="sibTrans" cxnId="{DF8F9ABC-7A4B-4069-A0CF-9047DBD308E1}">
      <dgm:prSet/>
      <dgm:spPr/>
      <dgm:t>
        <a:bodyPr/>
        <a:lstStyle/>
        <a:p>
          <a:endParaRPr lang="en-IN"/>
        </a:p>
      </dgm:t>
    </dgm:pt>
    <dgm:pt modelId="{3B786617-4B98-4FC9-8C00-E414838C8490}">
      <dgm:prSet phldrT="[Text]"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Ex: Driver Initialization</a:t>
          </a:r>
          <a:endParaRPr lang="en-IN" sz="1050" dirty="0">
            <a:latin typeface="Nunito Sans" panose="020B0604020202020204" charset="0"/>
          </a:endParaRPr>
        </a:p>
      </dgm:t>
    </dgm:pt>
    <dgm:pt modelId="{617293B6-82AF-4DCC-AE92-26C71DAFCEC7}" type="parTrans" cxnId="{4BD0F91E-8B31-4809-9317-F869E767A90B}">
      <dgm:prSet/>
      <dgm:spPr/>
      <dgm:t>
        <a:bodyPr/>
        <a:lstStyle/>
        <a:p>
          <a:endParaRPr lang="en-IN"/>
        </a:p>
      </dgm:t>
    </dgm:pt>
    <dgm:pt modelId="{FCB09DD1-CAB8-4A84-B663-4902132A2F76}" type="sibTrans" cxnId="{4BD0F91E-8B31-4809-9317-F869E767A90B}">
      <dgm:prSet/>
      <dgm:spPr/>
      <dgm:t>
        <a:bodyPr/>
        <a:lstStyle/>
        <a:p>
          <a:endParaRPr lang="en-IN"/>
        </a:p>
      </dgm:t>
    </dgm:pt>
    <dgm:pt modelId="{0D0EA926-09C2-4264-B75C-B351D5BE1D0A}">
      <dgm:prSet custT="1"/>
      <dgm:spPr/>
      <dgm:t>
        <a:bodyPr/>
        <a:lstStyle/>
        <a:p>
          <a:r>
            <a:rPr lang="en-US" sz="1100" dirty="0">
              <a:latin typeface="Nunito Sans" panose="020B0604020202020204" charset="0"/>
            </a:rPr>
            <a:t>Feature</a:t>
          </a:r>
          <a:r>
            <a:rPr lang="en-US" sz="1000" dirty="0"/>
            <a:t> File</a:t>
          </a:r>
          <a:endParaRPr lang="en-IN" sz="1000" dirty="0"/>
        </a:p>
      </dgm:t>
    </dgm:pt>
    <dgm:pt modelId="{CC4D257A-9CE4-4C21-8A98-8A29BC906B73}" type="parTrans" cxnId="{E4C5F760-2C46-44BE-A5D9-220CF6AF55A0}">
      <dgm:prSet/>
      <dgm:spPr/>
      <dgm:t>
        <a:bodyPr/>
        <a:lstStyle/>
        <a:p>
          <a:endParaRPr lang="en-IN"/>
        </a:p>
      </dgm:t>
    </dgm:pt>
    <dgm:pt modelId="{7AE4C5FE-74FD-46DC-84FE-8BFAA8BAF92D}" type="sibTrans" cxnId="{E4C5F760-2C46-44BE-A5D9-220CF6AF55A0}">
      <dgm:prSet/>
      <dgm:spPr/>
      <dgm:t>
        <a:bodyPr/>
        <a:lstStyle/>
        <a:p>
          <a:endParaRPr lang="en-IN"/>
        </a:p>
      </dgm:t>
    </dgm:pt>
    <dgm:pt modelId="{0FBFA207-C6A3-4368-BC55-DFA978B29F7F}">
      <dgm:prSet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Contains the Feature of the Jira story and the scenario flow</a:t>
          </a:r>
          <a:endParaRPr lang="en-IN" sz="1050" dirty="0">
            <a:latin typeface="Nunito Sans" panose="020B0604020202020204" charset="0"/>
          </a:endParaRPr>
        </a:p>
      </dgm:t>
    </dgm:pt>
    <dgm:pt modelId="{9B4EEC6C-9DF6-4828-A2F3-656595104629}" type="parTrans" cxnId="{4BF39586-34D5-4A37-BA1D-F23A6C5AA032}">
      <dgm:prSet/>
      <dgm:spPr/>
      <dgm:t>
        <a:bodyPr/>
        <a:lstStyle/>
        <a:p>
          <a:endParaRPr lang="en-IN"/>
        </a:p>
      </dgm:t>
    </dgm:pt>
    <dgm:pt modelId="{464EB0A2-160B-445A-B6BC-C72FB592170E}" type="sibTrans" cxnId="{4BF39586-34D5-4A37-BA1D-F23A6C5AA032}">
      <dgm:prSet/>
      <dgm:spPr/>
      <dgm:t>
        <a:bodyPr/>
        <a:lstStyle/>
        <a:p>
          <a:endParaRPr lang="en-IN"/>
        </a:p>
      </dgm:t>
    </dgm:pt>
    <dgm:pt modelId="{F54AF69E-A93E-4F05-9FE5-1EB9AC7149F5}">
      <dgm:prSet custT="1"/>
      <dgm:spPr/>
      <dgm:t>
        <a:bodyPr/>
        <a:lstStyle/>
        <a:p>
          <a:r>
            <a:rPr lang="en-US" sz="1100" dirty="0">
              <a:latin typeface="Nunito Sans" panose="020B0604020202020204" charset="0"/>
            </a:rPr>
            <a:t>Runner</a:t>
          </a:r>
          <a:r>
            <a:rPr lang="en-US" sz="1600" dirty="0">
              <a:latin typeface="Nunito Sans" panose="020B0604020202020204" charset="0"/>
            </a:rPr>
            <a:t> </a:t>
          </a:r>
          <a:r>
            <a:rPr lang="en-US" sz="1100" dirty="0">
              <a:latin typeface="Nunito Sans" panose="020B0604020202020204" charset="0"/>
            </a:rPr>
            <a:t>Class</a:t>
          </a:r>
          <a:endParaRPr lang="en-IN" sz="1100" dirty="0">
            <a:latin typeface="Nunito Sans" panose="020B0604020202020204" charset="0"/>
          </a:endParaRPr>
        </a:p>
      </dgm:t>
    </dgm:pt>
    <dgm:pt modelId="{C9E89AE4-68A9-4C7E-8AD0-D1E37D0BDF9D}" type="parTrans" cxnId="{5CEA4B3A-815E-4FAF-8F90-04B4826C0F55}">
      <dgm:prSet/>
      <dgm:spPr/>
      <dgm:t>
        <a:bodyPr/>
        <a:lstStyle/>
        <a:p>
          <a:endParaRPr lang="en-IN"/>
        </a:p>
      </dgm:t>
    </dgm:pt>
    <dgm:pt modelId="{2927DF1C-EEE4-4503-9ADC-A1A42A1717AB}" type="sibTrans" cxnId="{5CEA4B3A-815E-4FAF-8F90-04B4826C0F55}">
      <dgm:prSet/>
      <dgm:spPr/>
      <dgm:t>
        <a:bodyPr/>
        <a:lstStyle/>
        <a:p>
          <a:endParaRPr lang="en-IN"/>
        </a:p>
      </dgm:t>
    </dgm:pt>
    <dgm:pt modelId="{AD62254D-AA50-4D2C-BD8B-0EBA65E9DE6C}">
      <dgm:prSet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To Run the Feature file </a:t>
          </a:r>
          <a:endParaRPr lang="en-IN" sz="1050" dirty="0">
            <a:latin typeface="Nunito Sans" panose="020B0604020202020204" charset="0"/>
          </a:endParaRPr>
        </a:p>
      </dgm:t>
    </dgm:pt>
    <dgm:pt modelId="{C94F4B54-FD55-42FF-BC6D-DE4991697960}" type="parTrans" cxnId="{BFE75F7B-0E6B-49AB-B4F4-9B53B9F24063}">
      <dgm:prSet/>
      <dgm:spPr/>
      <dgm:t>
        <a:bodyPr/>
        <a:lstStyle/>
        <a:p>
          <a:endParaRPr lang="en-IN"/>
        </a:p>
      </dgm:t>
    </dgm:pt>
    <dgm:pt modelId="{F74424B1-4571-4366-B605-A657376C1B41}" type="sibTrans" cxnId="{BFE75F7B-0E6B-49AB-B4F4-9B53B9F24063}">
      <dgm:prSet/>
      <dgm:spPr/>
      <dgm:t>
        <a:bodyPr/>
        <a:lstStyle/>
        <a:p>
          <a:endParaRPr lang="en-IN"/>
        </a:p>
      </dgm:t>
    </dgm:pt>
    <dgm:pt modelId="{322F1360-9A14-4044-80FB-0AF35EB58F81}">
      <dgm:prSet custT="1"/>
      <dgm:spPr/>
      <dgm:t>
        <a:bodyPr/>
        <a:lstStyle/>
        <a:p>
          <a:r>
            <a:rPr lang="en-US" sz="1100" dirty="0">
              <a:latin typeface="Nunito Sans" panose="020B0604020202020204" charset="0"/>
            </a:rPr>
            <a:t>Step File</a:t>
          </a:r>
          <a:endParaRPr lang="en-IN" sz="1100" dirty="0">
            <a:latin typeface="Nunito Sans" panose="020B0604020202020204" charset="0"/>
          </a:endParaRPr>
        </a:p>
      </dgm:t>
    </dgm:pt>
    <dgm:pt modelId="{C03FF9A2-A08D-4785-A122-52F04B23B12B}" type="parTrans" cxnId="{47E03788-4B44-458A-8469-B0B40E984A1A}">
      <dgm:prSet/>
      <dgm:spPr/>
      <dgm:t>
        <a:bodyPr/>
        <a:lstStyle/>
        <a:p>
          <a:endParaRPr lang="en-IN"/>
        </a:p>
      </dgm:t>
    </dgm:pt>
    <dgm:pt modelId="{EAB5B0AE-9826-411D-A78E-5ED48EF46BA4}" type="sibTrans" cxnId="{47E03788-4B44-458A-8469-B0B40E984A1A}">
      <dgm:prSet/>
      <dgm:spPr/>
      <dgm:t>
        <a:bodyPr/>
        <a:lstStyle/>
        <a:p>
          <a:endParaRPr lang="en-IN"/>
        </a:p>
      </dgm:t>
    </dgm:pt>
    <dgm:pt modelId="{65D54442-290A-448E-9CFB-2F8FEC2C9195}">
      <dgm:prSet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Step Definition of the scenarios in feature file</a:t>
          </a:r>
          <a:endParaRPr lang="en-IN" sz="1050" dirty="0">
            <a:latin typeface="Nunito Sans" panose="020B0604020202020204" charset="0"/>
          </a:endParaRPr>
        </a:p>
      </dgm:t>
    </dgm:pt>
    <dgm:pt modelId="{47077C11-269F-48D6-8482-EEA9EA01E656}" type="parTrans" cxnId="{BF95765A-45B5-4E87-B4B8-25EAD794FD83}">
      <dgm:prSet/>
      <dgm:spPr/>
      <dgm:t>
        <a:bodyPr/>
        <a:lstStyle/>
        <a:p>
          <a:endParaRPr lang="en-IN"/>
        </a:p>
      </dgm:t>
    </dgm:pt>
    <dgm:pt modelId="{B138599A-EA8C-4087-B506-3D6E264980E1}" type="sibTrans" cxnId="{BF95765A-45B5-4E87-B4B8-25EAD794FD83}">
      <dgm:prSet/>
      <dgm:spPr/>
      <dgm:t>
        <a:bodyPr/>
        <a:lstStyle/>
        <a:p>
          <a:endParaRPr lang="en-IN"/>
        </a:p>
      </dgm:t>
    </dgm:pt>
    <dgm:pt modelId="{F5F5B959-263B-4C82-9613-FE659862DBFB}">
      <dgm:prSet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Extends the base class, common utils , Page Objects</a:t>
          </a:r>
          <a:endParaRPr lang="en-IN" sz="1050" dirty="0">
            <a:latin typeface="Nunito Sans" panose="020B0604020202020204" charset="0"/>
          </a:endParaRPr>
        </a:p>
      </dgm:t>
    </dgm:pt>
    <dgm:pt modelId="{92274301-3768-4FF3-8D9B-493E16E98905}" type="parTrans" cxnId="{DE101F58-C552-4AEA-97F5-03D310F9346F}">
      <dgm:prSet/>
      <dgm:spPr/>
      <dgm:t>
        <a:bodyPr/>
        <a:lstStyle/>
        <a:p>
          <a:endParaRPr lang="en-IN"/>
        </a:p>
      </dgm:t>
    </dgm:pt>
    <dgm:pt modelId="{5FF96F82-9229-4980-9193-B2AC7CD8EEC6}" type="sibTrans" cxnId="{DE101F58-C552-4AEA-97F5-03D310F9346F}">
      <dgm:prSet/>
      <dgm:spPr/>
      <dgm:t>
        <a:bodyPr/>
        <a:lstStyle/>
        <a:p>
          <a:endParaRPr lang="en-IN"/>
        </a:p>
      </dgm:t>
    </dgm:pt>
    <dgm:pt modelId="{E9C93737-C53F-4B16-A6FF-FD04A0458DD3}" type="pres">
      <dgm:prSet presAssocID="{B1973EB3-F309-4F49-A13B-4C9087D7DDF8}" presName="Name0" presStyleCnt="0">
        <dgm:presLayoutVars>
          <dgm:dir/>
          <dgm:animLvl val="lvl"/>
          <dgm:resizeHandles val="exact"/>
        </dgm:presLayoutVars>
      </dgm:prSet>
      <dgm:spPr/>
    </dgm:pt>
    <dgm:pt modelId="{0C9E6E69-A02E-4979-ACCB-65366E291D71}" type="pres">
      <dgm:prSet presAssocID="{C7A44D6F-B91A-4435-B8D5-7AD4A757BC69}" presName="vertFlow" presStyleCnt="0"/>
      <dgm:spPr/>
    </dgm:pt>
    <dgm:pt modelId="{4DBC45F9-6468-48B1-A4A9-2D3F3A8CF1F8}" type="pres">
      <dgm:prSet presAssocID="{C7A44D6F-B91A-4435-B8D5-7AD4A757BC69}" presName="header" presStyleLbl="node1" presStyleIdx="0" presStyleCnt="6" custLinFactNeighborX="-27" custLinFactNeighborY="28802"/>
      <dgm:spPr/>
    </dgm:pt>
    <dgm:pt modelId="{E0CD2B7F-490C-4062-9C30-8F4B528475F4}" type="pres">
      <dgm:prSet presAssocID="{3ED387FE-FD20-4D06-9EAE-B9D9C3F89473}" presName="parTrans" presStyleLbl="sibTrans2D1" presStyleIdx="0" presStyleCnt="9"/>
      <dgm:spPr/>
    </dgm:pt>
    <dgm:pt modelId="{3FD6BA5C-0C6C-4E96-858D-BA713EB14BCC}" type="pres">
      <dgm:prSet presAssocID="{F4C12F9C-1F5E-4406-A7AA-3006E19D7387}" presName="child" presStyleLbl="alignAccFollowNode1" presStyleIdx="0" presStyleCnt="9">
        <dgm:presLayoutVars>
          <dgm:chMax val="0"/>
          <dgm:bulletEnabled val="1"/>
        </dgm:presLayoutVars>
      </dgm:prSet>
      <dgm:spPr/>
    </dgm:pt>
    <dgm:pt modelId="{0438CA6B-F343-4130-A7AA-085DEC1F495D}" type="pres">
      <dgm:prSet presAssocID="{97FA727C-35E7-41F6-B326-2FFE36EDAF79}" presName="sibTrans" presStyleLbl="sibTrans2D1" presStyleIdx="1" presStyleCnt="9"/>
      <dgm:spPr/>
    </dgm:pt>
    <dgm:pt modelId="{443EA3D2-D7B0-47BD-A32C-8B71A88E675E}" type="pres">
      <dgm:prSet presAssocID="{3B786617-4B98-4FC9-8C00-E414838C8490}" presName="child" presStyleLbl="alignAccFollowNode1" presStyleIdx="1" presStyleCnt="9">
        <dgm:presLayoutVars>
          <dgm:chMax val="0"/>
          <dgm:bulletEnabled val="1"/>
        </dgm:presLayoutVars>
      </dgm:prSet>
      <dgm:spPr/>
    </dgm:pt>
    <dgm:pt modelId="{5F3FDCB3-E0A8-44A9-9635-413E24F9F9B8}" type="pres">
      <dgm:prSet presAssocID="{C7A44D6F-B91A-4435-B8D5-7AD4A757BC69}" presName="hSp" presStyleCnt="0"/>
      <dgm:spPr/>
    </dgm:pt>
    <dgm:pt modelId="{799E930C-25F0-4C7C-BCC6-0C991EE89989}" type="pres">
      <dgm:prSet presAssocID="{6A4EF6D6-8708-46F4-AAFB-A551193A4EFA}" presName="vertFlow" presStyleCnt="0"/>
      <dgm:spPr/>
    </dgm:pt>
    <dgm:pt modelId="{7C1212D0-8233-4921-99F0-B35BB6D78114}" type="pres">
      <dgm:prSet presAssocID="{6A4EF6D6-8708-46F4-AAFB-A551193A4EFA}" presName="header" presStyleLbl="node1" presStyleIdx="1" presStyleCnt="6"/>
      <dgm:spPr/>
    </dgm:pt>
    <dgm:pt modelId="{67D387E4-C036-41E0-8BA7-D1D48C5F06F4}" type="pres">
      <dgm:prSet presAssocID="{061A683B-B396-4107-808E-7BC1251B7B86}" presName="parTrans" presStyleLbl="sibTrans2D1" presStyleIdx="2" presStyleCnt="9"/>
      <dgm:spPr/>
    </dgm:pt>
    <dgm:pt modelId="{B44F2B4C-A584-4314-9D76-BEA9F10161B1}" type="pres">
      <dgm:prSet presAssocID="{C2B77D85-F0AE-4E95-851A-F950964334FF}" presName="child" presStyleLbl="alignAccFollowNode1" presStyleIdx="2" presStyleCnt="9">
        <dgm:presLayoutVars>
          <dgm:chMax val="0"/>
          <dgm:bulletEnabled val="1"/>
        </dgm:presLayoutVars>
      </dgm:prSet>
      <dgm:spPr/>
    </dgm:pt>
    <dgm:pt modelId="{4FE505F5-A3F0-45B0-BB29-B44AF32A1D3B}" type="pres">
      <dgm:prSet presAssocID="{666861D4-BACC-444E-96F0-1D4C056186B3}" presName="sibTrans" presStyleLbl="sibTrans2D1" presStyleIdx="3" presStyleCnt="9"/>
      <dgm:spPr/>
    </dgm:pt>
    <dgm:pt modelId="{A5A6406D-CC6D-4A6D-BB0E-8AE2FA5C0F85}" type="pres">
      <dgm:prSet presAssocID="{97713CBE-BEFD-46B9-8734-697506C92075}" presName="child" presStyleLbl="alignAccFollowNode1" presStyleIdx="3" presStyleCnt="9">
        <dgm:presLayoutVars>
          <dgm:chMax val="0"/>
          <dgm:bulletEnabled val="1"/>
        </dgm:presLayoutVars>
      </dgm:prSet>
      <dgm:spPr/>
    </dgm:pt>
    <dgm:pt modelId="{509C29F7-58A2-4802-8104-EB9D43C40EA5}" type="pres">
      <dgm:prSet presAssocID="{6A4EF6D6-8708-46F4-AAFB-A551193A4EFA}" presName="hSp" presStyleCnt="0"/>
      <dgm:spPr/>
    </dgm:pt>
    <dgm:pt modelId="{D8C83082-F29A-432A-8281-0EBC1EF2B063}" type="pres">
      <dgm:prSet presAssocID="{62C1CBDB-5DB1-4EF9-9D2F-2973F567F93D}" presName="vertFlow" presStyleCnt="0"/>
      <dgm:spPr/>
    </dgm:pt>
    <dgm:pt modelId="{90757EE5-8913-4345-BAB7-37452DC175C3}" type="pres">
      <dgm:prSet presAssocID="{62C1CBDB-5DB1-4EF9-9D2F-2973F567F93D}" presName="header" presStyleLbl="node1" presStyleIdx="2" presStyleCnt="6"/>
      <dgm:spPr/>
    </dgm:pt>
    <dgm:pt modelId="{09688065-E684-457C-9A8B-425C97AB4A2B}" type="pres">
      <dgm:prSet presAssocID="{8C9900BC-B34A-4B41-98DE-0CF55076D070}" presName="parTrans" presStyleLbl="sibTrans2D1" presStyleIdx="4" presStyleCnt="9"/>
      <dgm:spPr/>
    </dgm:pt>
    <dgm:pt modelId="{C873A306-F361-4EA9-A4FB-1299ED442A14}" type="pres">
      <dgm:prSet presAssocID="{D9FFF324-4210-4816-8299-F5667FA57CBA}" presName="child" presStyleLbl="alignAccFollowNode1" presStyleIdx="4" presStyleCnt="9" custScaleY="224096">
        <dgm:presLayoutVars>
          <dgm:chMax val="0"/>
          <dgm:bulletEnabled val="1"/>
        </dgm:presLayoutVars>
      </dgm:prSet>
      <dgm:spPr/>
    </dgm:pt>
    <dgm:pt modelId="{3B800E70-5CD6-4806-B99B-5D334B73599D}" type="pres">
      <dgm:prSet presAssocID="{62C1CBDB-5DB1-4EF9-9D2F-2973F567F93D}" presName="hSp" presStyleCnt="0"/>
      <dgm:spPr/>
    </dgm:pt>
    <dgm:pt modelId="{02EBFD4B-BBEE-490E-9B1A-7CFB53990722}" type="pres">
      <dgm:prSet presAssocID="{0D0EA926-09C2-4264-B75C-B351D5BE1D0A}" presName="vertFlow" presStyleCnt="0"/>
      <dgm:spPr/>
    </dgm:pt>
    <dgm:pt modelId="{737D554B-486B-4210-B0C9-6EFCA5EE4FF6}" type="pres">
      <dgm:prSet presAssocID="{0D0EA926-09C2-4264-B75C-B351D5BE1D0A}" presName="header" presStyleLbl="node1" presStyleIdx="3" presStyleCnt="6"/>
      <dgm:spPr/>
    </dgm:pt>
    <dgm:pt modelId="{87AE9395-45D9-4730-8FC6-43191FB8AA9E}" type="pres">
      <dgm:prSet presAssocID="{9B4EEC6C-9DF6-4828-A2F3-656595104629}" presName="parTrans" presStyleLbl="sibTrans2D1" presStyleIdx="5" presStyleCnt="9"/>
      <dgm:spPr/>
    </dgm:pt>
    <dgm:pt modelId="{029A5797-FCCA-4376-93B8-A21526AAB282}" type="pres">
      <dgm:prSet presAssocID="{0FBFA207-C6A3-4368-BC55-DFA978B29F7F}" presName="child" presStyleLbl="alignAccFollowNode1" presStyleIdx="5" presStyleCnt="9" custScaleY="178738">
        <dgm:presLayoutVars>
          <dgm:chMax val="0"/>
          <dgm:bulletEnabled val="1"/>
        </dgm:presLayoutVars>
      </dgm:prSet>
      <dgm:spPr/>
    </dgm:pt>
    <dgm:pt modelId="{6EEDCFCE-C836-479E-B42A-EDF0BF992375}" type="pres">
      <dgm:prSet presAssocID="{0D0EA926-09C2-4264-B75C-B351D5BE1D0A}" presName="hSp" presStyleCnt="0"/>
      <dgm:spPr/>
    </dgm:pt>
    <dgm:pt modelId="{5A22AD85-F891-47AB-AC84-1317D6E81DFC}" type="pres">
      <dgm:prSet presAssocID="{F54AF69E-A93E-4F05-9FE5-1EB9AC7149F5}" presName="vertFlow" presStyleCnt="0"/>
      <dgm:spPr/>
    </dgm:pt>
    <dgm:pt modelId="{79FAC50A-AC13-4792-86E0-D7A67CD7950C}" type="pres">
      <dgm:prSet presAssocID="{F54AF69E-A93E-4F05-9FE5-1EB9AC7149F5}" presName="header" presStyleLbl="node1" presStyleIdx="4" presStyleCnt="6"/>
      <dgm:spPr/>
    </dgm:pt>
    <dgm:pt modelId="{6D5F0AF5-0E52-45D2-9281-BB85613D883F}" type="pres">
      <dgm:prSet presAssocID="{C94F4B54-FD55-42FF-BC6D-DE4991697960}" presName="parTrans" presStyleLbl="sibTrans2D1" presStyleIdx="6" presStyleCnt="9"/>
      <dgm:spPr/>
    </dgm:pt>
    <dgm:pt modelId="{FFD4BCF3-8778-4350-B83C-0F1EBD901F18}" type="pres">
      <dgm:prSet presAssocID="{AD62254D-AA50-4D2C-BD8B-0EBA65E9DE6C}" presName="child" presStyleLbl="alignAccFollowNode1" presStyleIdx="6" presStyleCnt="9">
        <dgm:presLayoutVars>
          <dgm:chMax val="0"/>
          <dgm:bulletEnabled val="1"/>
        </dgm:presLayoutVars>
      </dgm:prSet>
      <dgm:spPr/>
    </dgm:pt>
    <dgm:pt modelId="{9EB4A4AB-F2FA-454B-AFB1-78C187709143}" type="pres">
      <dgm:prSet presAssocID="{F54AF69E-A93E-4F05-9FE5-1EB9AC7149F5}" presName="hSp" presStyleCnt="0"/>
      <dgm:spPr/>
    </dgm:pt>
    <dgm:pt modelId="{38B45A21-B48A-4F29-81D6-C13D5665771E}" type="pres">
      <dgm:prSet presAssocID="{322F1360-9A14-4044-80FB-0AF35EB58F81}" presName="vertFlow" presStyleCnt="0"/>
      <dgm:spPr/>
    </dgm:pt>
    <dgm:pt modelId="{41E930AD-8C0A-4C12-8C2A-94E5957A82C7}" type="pres">
      <dgm:prSet presAssocID="{322F1360-9A14-4044-80FB-0AF35EB58F81}" presName="header" presStyleLbl="node1" presStyleIdx="5" presStyleCnt="6"/>
      <dgm:spPr/>
    </dgm:pt>
    <dgm:pt modelId="{24F1F6B2-5488-4FE3-B6DA-2451309E1758}" type="pres">
      <dgm:prSet presAssocID="{47077C11-269F-48D6-8482-EEA9EA01E656}" presName="parTrans" presStyleLbl="sibTrans2D1" presStyleIdx="7" presStyleCnt="9"/>
      <dgm:spPr/>
    </dgm:pt>
    <dgm:pt modelId="{11AA74BC-1DE1-45FF-81C1-D2B2DB261C5D}" type="pres">
      <dgm:prSet presAssocID="{65D54442-290A-448E-9CFB-2F8FEC2C9195}" presName="child" presStyleLbl="alignAccFollowNode1" presStyleIdx="7" presStyleCnt="9" custScaleY="172323">
        <dgm:presLayoutVars>
          <dgm:chMax val="0"/>
          <dgm:bulletEnabled val="1"/>
        </dgm:presLayoutVars>
      </dgm:prSet>
      <dgm:spPr/>
    </dgm:pt>
    <dgm:pt modelId="{C1EAD63F-42B3-4D8C-A794-FCD49F300359}" type="pres">
      <dgm:prSet presAssocID="{B138599A-EA8C-4087-B506-3D6E264980E1}" presName="sibTrans" presStyleLbl="sibTrans2D1" presStyleIdx="8" presStyleCnt="9"/>
      <dgm:spPr/>
    </dgm:pt>
    <dgm:pt modelId="{ED2DE734-2F7E-403A-8DC1-AA92D60508CE}" type="pres">
      <dgm:prSet presAssocID="{F5F5B959-263B-4C82-9613-FE659862DBFB}" presName="child" presStyleLbl="alignAccFollowNode1" presStyleIdx="8" presStyleCnt="9" custScaleY="182814">
        <dgm:presLayoutVars>
          <dgm:chMax val="0"/>
          <dgm:bulletEnabled val="1"/>
        </dgm:presLayoutVars>
      </dgm:prSet>
      <dgm:spPr/>
    </dgm:pt>
  </dgm:ptLst>
  <dgm:cxnLst>
    <dgm:cxn modelId="{AFFCCB0D-3334-4C55-9DAD-90C033CF0430}" type="presOf" srcId="{3B786617-4B98-4FC9-8C00-E414838C8490}" destId="{443EA3D2-D7B0-47BD-A32C-8B71A88E675E}" srcOrd="0" destOrd="0" presId="urn:microsoft.com/office/officeart/2005/8/layout/lProcess1"/>
    <dgm:cxn modelId="{4BD0F91E-8B31-4809-9317-F869E767A90B}" srcId="{C7A44D6F-B91A-4435-B8D5-7AD4A757BC69}" destId="{3B786617-4B98-4FC9-8C00-E414838C8490}" srcOrd="1" destOrd="0" parTransId="{617293B6-82AF-4DCC-AE92-26C71DAFCEC7}" sibTransId="{FCB09DD1-CAB8-4A84-B663-4902132A2F76}"/>
    <dgm:cxn modelId="{9E7B6C20-EDEC-4E9F-A446-EAF52D8ED265}" type="presOf" srcId="{F54AF69E-A93E-4F05-9FE5-1EB9AC7149F5}" destId="{79FAC50A-AC13-4792-86E0-D7A67CD7950C}" srcOrd="0" destOrd="0" presId="urn:microsoft.com/office/officeart/2005/8/layout/lProcess1"/>
    <dgm:cxn modelId="{D9062324-8817-4425-A9EA-21CADA6E6BA2}" type="presOf" srcId="{9B4EEC6C-9DF6-4828-A2F3-656595104629}" destId="{87AE9395-45D9-4730-8FC6-43191FB8AA9E}" srcOrd="0" destOrd="0" presId="urn:microsoft.com/office/officeart/2005/8/layout/lProcess1"/>
    <dgm:cxn modelId="{10620A27-D9C5-429A-97A7-2FFA77FD4B2F}" type="presOf" srcId="{F4C12F9C-1F5E-4406-A7AA-3006E19D7387}" destId="{3FD6BA5C-0C6C-4E96-858D-BA713EB14BCC}" srcOrd="0" destOrd="0" presId="urn:microsoft.com/office/officeart/2005/8/layout/lProcess1"/>
    <dgm:cxn modelId="{EF354827-5E7D-4F55-8656-AD1C34C5EAD3}" type="presOf" srcId="{322F1360-9A14-4044-80FB-0AF35EB58F81}" destId="{41E930AD-8C0A-4C12-8C2A-94E5957A82C7}" srcOrd="0" destOrd="0" presId="urn:microsoft.com/office/officeart/2005/8/layout/lProcess1"/>
    <dgm:cxn modelId="{2E68E02B-3DF5-423B-A790-C31E9F254611}" type="presOf" srcId="{3ED387FE-FD20-4D06-9EAE-B9D9C3F89473}" destId="{E0CD2B7F-490C-4062-9C30-8F4B528475F4}" srcOrd="0" destOrd="0" presId="urn:microsoft.com/office/officeart/2005/8/layout/lProcess1"/>
    <dgm:cxn modelId="{19673030-4465-4F07-951F-EFCFA5A33A81}" type="presOf" srcId="{47077C11-269F-48D6-8482-EEA9EA01E656}" destId="{24F1F6B2-5488-4FE3-B6DA-2451309E1758}" srcOrd="0" destOrd="0" presId="urn:microsoft.com/office/officeart/2005/8/layout/lProcess1"/>
    <dgm:cxn modelId="{5CEA4B3A-815E-4FAF-8F90-04B4826C0F55}" srcId="{B1973EB3-F309-4F49-A13B-4C9087D7DDF8}" destId="{F54AF69E-A93E-4F05-9FE5-1EB9AC7149F5}" srcOrd="4" destOrd="0" parTransId="{C9E89AE4-68A9-4C7E-8AD0-D1E37D0BDF9D}" sibTransId="{2927DF1C-EEE4-4503-9ADC-A1A42A1717AB}"/>
    <dgm:cxn modelId="{E644733B-2BFF-4961-8083-96717BFEFDAF}" type="presOf" srcId="{061A683B-B396-4107-808E-7BC1251B7B86}" destId="{67D387E4-C036-41E0-8BA7-D1D48C5F06F4}" srcOrd="0" destOrd="0" presId="urn:microsoft.com/office/officeart/2005/8/layout/lProcess1"/>
    <dgm:cxn modelId="{E4C5F760-2C46-44BE-A5D9-220CF6AF55A0}" srcId="{B1973EB3-F309-4F49-A13B-4C9087D7DDF8}" destId="{0D0EA926-09C2-4264-B75C-B351D5BE1D0A}" srcOrd="3" destOrd="0" parTransId="{CC4D257A-9CE4-4C21-8A98-8A29BC906B73}" sibTransId="{7AE4C5FE-74FD-46DC-84FE-8BFAA8BAF92D}"/>
    <dgm:cxn modelId="{9915144E-3E6A-41C1-BDD3-A1B3D20AECA2}" type="presOf" srcId="{8C9900BC-B34A-4B41-98DE-0CF55076D070}" destId="{09688065-E684-457C-9A8B-425C97AB4A2B}" srcOrd="0" destOrd="0" presId="urn:microsoft.com/office/officeart/2005/8/layout/lProcess1"/>
    <dgm:cxn modelId="{6F9D7E70-90E6-4879-A1AF-8DCAB22CAEE2}" type="presOf" srcId="{0FBFA207-C6A3-4368-BC55-DFA978B29F7F}" destId="{029A5797-FCCA-4376-93B8-A21526AAB282}" srcOrd="0" destOrd="0" presId="urn:microsoft.com/office/officeart/2005/8/layout/lProcess1"/>
    <dgm:cxn modelId="{0369F952-CC1E-454B-B2BC-260B83968C28}" type="presOf" srcId="{97713CBE-BEFD-46B9-8734-697506C92075}" destId="{A5A6406D-CC6D-4A6D-BB0E-8AE2FA5C0F85}" srcOrd="0" destOrd="0" presId="urn:microsoft.com/office/officeart/2005/8/layout/lProcess1"/>
    <dgm:cxn modelId="{9B921353-1A6E-4485-8DB6-2A5FB996D31A}" type="presOf" srcId="{65D54442-290A-448E-9CFB-2F8FEC2C9195}" destId="{11AA74BC-1DE1-45FF-81C1-D2B2DB261C5D}" srcOrd="0" destOrd="0" presId="urn:microsoft.com/office/officeart/2005/8/layout/lProcess1"/>
    <dgm:cxn modelId="{4E398C74-EEDF-4E6C-8688-0ADBFD56DA95}" srcId="{B1973EB3-F309-4F49-A13B-4C9087D7DDF8}" destId="{C7A44D6F-B91A-4435-B8D5-7AD4A757BC69}" srcOrd="0" destOrd="0" parTransId="{5217C17B-6C9D-4FDD-B03A-A641FCBADE59}" sibTransId="{DEC6CC1D-3A4B-405D-BFF6-E67F2E2F1D0B}"/>
    <dgm:cxn modelId="{DE101F58-C552-4AEA-97F5-03D310F9346F}" srcId="{322F1360-9A14-4044-80FB-0AF35EB58F81}" destId="{F5F5B959-263B-4C82-9613-FE659862DBFB}" srcOrd="1" destOrd="0" parTransId="{92274301-3768-4FF3-8D9B-493E16E98905}" sibTransId="{5FF96F82-9229-4980-9193-B2AC7CD8EEC6}"/>
    <dgm:cxn modelId="{BF95765A-45B5-4E87-B4B8-25EAD794FD83}" srcId="{322F1360-9A14-4044-80FB-0AF35EB58F81}" destId="{65D54442-290A-448E-9CFB-2F8FEC2C9195}" srcOrd="0" destOrd="0" parTransId="{47077C11-269F-48D6-8482-EEA9EA01E656}" sibTransId="{B138599A-EA8C-4087-B506-3D6E264980E1}"/>
    <dgm:cxn modelId="{BFE75F7B-0E6B-49AB-B4F4-9B53B9F24063}" srcId="{F54AF69E-A93E-4F05-9FE5-1EB9AC7149F5}" destId="{AD62254D-AA50-4D2C-BD8B-0EBA65E9DE6C}" srcOrd="0" destOrd="0" parTransId="{C94F4B54-FD55-42FF-BC6D-DE4991697960}" sibTransId="{F74424B1-4571-4366-B605-A657376C1B41}"/>
    <dgm:cxn modelId="{4BF39586-34D5-4A37-BA1D-F23A6C5AA032}" srcId="{0D0EA926-09C2-4264-B75C-B351D5BE1D0A}" destId="{0FBFA207-C6A3-4368-BC55-DFA978B29F7F}" srcOrd="0" destOrd="0" parTransId="{9B4EEC6C-9DF6-4828-A2F3-656595104629}" sibTransId="{464EB0A2-160B-445A-B6BC-C72FB592170E}"/>
    <dgm:cxn modelId="{47E03788-4B44-458A-8469-B0B40E984A1A}" srcId="{B1973EB3-F309-4F49-A13B-4C9087D7DDF8}" destId="{322F1360-9A14-4044-80FB-0AF35EB58F81}" srcOrd="5" destOrd="0" parTransId="{C03FF9A2-A08D-4785-A122-52F04B23B12B}" sibTransId="{EAB5B0AE-9826-411D-A78E-5ED48EF46BA4}"/>
    <dgm:cxn modelId="{39134C8D-ADE2-48B9-818E-CA157BA5FE76}" type="presOf" srcId="{6A4EF6D6-8708-46F4-AAFB-A551193A4EFA}" destId="{7C1212D0-8233-4921-99F0-B35BB6D78114}" srcOrd="0" destOrd="0" presId="urn:microsoft.com/office/officeart/2005/8/layout/lProcess1"/>
    <dgm:cxn modelId="{B7C88492-E888-43CE-A533-1BB5277AD789}" type="presOf" srcId="{97FA727C-35E7-41F6-B326-2FFE36EDAF79}" destId="{0438CA6B-F343-4130-A7AA-085DEC1F495D}" srcOrd="0" destOrd="0" presId="urn:microsoft.com/office/officeart/2005/8/layout/lProcess1"/>
    <dgm:cxn modelId="{85DB9094-29AD-4479-A281-4DCA96006994}" srcId="{6A4EF6D6-8708-46F4-AAFB-A551193A4EFA}" destId="{97713CBE-BEFD-46B9-8734-697506C92075}" srcOrd="1" destOrd="0" parTransId="{B8D174EC-43EB-4528-BEF6-331EE877725E}" sibTransId="{F6A17B7F-B61C-4B2F-B7FF-E6E45AA0E3FE}"/>
    <dgm:cxn modelId="{53872B9A-1E33-42CE-8351-8C311F6816F8}" type="presOf" srcId="{B1973EB3-F309-4F49-A13B-4C9087D7DDF8}" destId="{E9C93737-C53F-4B16-A6FF-FD04A0458DD3}" srcOrd="0" destOrd="0" presId="urn:microsoft.com/office/officeart/2005/8/layout/lProcess1"/>
    <dgm:cxn modelId="{AD6CAF9E-E062-4F0E-9EB6-94DD77836F98}" type="presOf" srcId="{B138599A-EA8C-4087-B506-3D6E264980E1}" destId="{C1EAD63F-42B3-4D8C-A794-FCD49F300359}" srcOrd="0" destOrd="0" presId="urn:microsoft.com/office/officeart/2005/8/layout/lProcess1"/>
    <dgm:cxn modelId="{369540AA-200B-4A55-A4E5-82200875247F}" srcId="{C7A44D6F-B91A-4435-B8D5-7AD4A757BC69}" destId="{F4C12F9C-1F5E-4406-A7AA-3006E19D7387}" srcOrd="0" destOrd="0" parTransId="{3ED387FE-FD20-4D06-9EAE-B9D9C3F89473}" sibTransId="{97FA727C-35E7-41F6-B326-2FFE36EDAF79}"/>
    <dgm:cxn modelId="{84C977BB-C0E8-4435-9B9D-F6BF8FD4835D}" type="presOf" srcId="{F5F5B959-263B-4C82-9613-FE659862DBFB}" destId="{ED2DE734-2F7E-403A-8DC1-AA92D60508CE}" srcOrd="0" destOrd="0" presId="urn:microsoft.com/office/officeart/2005/8/layout/lProcess1"/>
    <dgm:cxn modelId="{DF8F9ABC-7A4B-4069-A0CF-9047DBD308E1}" srcId="{62C1CBDB-5DB1-4EF9-9D2F-2973F567F93D}" destId="{D9FFF324-4210-4816-8299-F5667FA57CBA}" srcOrd="0" destOrd="0" parTransId="{8C9900BC-B34A-4B41-98DE-0CF55076D070}" sibTransId="{4DF99B1C-8B76-4F03-B34B-FE08C9D911D9}"/>
    <dgm:cxn modelId="{8745E6C2-B51E-410B-BAE4-37EC0D5E3C6B}" srcId="{B1973EB3-F309-4F49-A13B-4C9087D7DDF8}" destId="{6A4EF6D6-8708-46F4-AAFB-A551193A4EFA}" srcOrd="1" destOrd="0" parTransId="{F7EF497A-F88A-49C2-A21D-DF74C409B9BE}" sibTransId="{0E6626B6-3565-4B9E-BD17-CC9B70C971CB}"/>
    <dgm:cxn modelId="{C3C5EAC5-D38C-4C14-ACA5-AD9CD60AFDBE}" type="presOf" srcId="{0D0EA926-09C2-4264-B75C-B351D5BE1D0A}" destId="{737D554B-486B-4210-B0C9-6EFCA5EE4FF6}" srcOrd="0" destOrd="0" presId="urn:microsoft.com/office/officeart/2005/8/layout/lProcess1"/>
    <dgm:cxn modelId="{EA29FBC6-1F0A-4CD5-A3A5-732E4A07485C}" type="presOf" srcId="{C94F4B54-FD55-42FF-BC6D-DE4991697960}" destId="{6D5F0AF5-0E52-45D2-9281-BB85613D883F}" srcOrd="0" destOrd="0" presId="urn:microsoft.com/office/officeart/2005/8/layout/lProcess1"/>
    <dgm:cxn modelId="{5F00A5D2-3610-42F5-8203-5EE368F7F9F4}" type="presOf" srcId="{C7A44D6F-B91A-4435-B8D5-7AD4A757BC69}" destId="{4DBC45F9-6468-48B1-A4A9-2D3F3A8CF1F8}" srcOrd="0" destOrd="0" presId="urn:microsoft.com/office/officeart/2005/8/layout/lProcess1"/>
    <dgm:cxn modelId="{EA7837D4-7F35-435E-87F9-EDFACD0A12E9}" type="presOf" srcId="{62C1CBDB-5DB1-4EF9-9D2F-2973F567F93D}" destId="{90757EE5-8913-4345-BAB7-37452DC175C3}" srcOrd="0" destOrd="0" presId="urn:microsoft.com/office/officeart/2005/8/layout/lProcess1"/>
    <dgm:cxn modelId="{92CD57DA-053A-491A-A49A-27AB8B16FE9F}" type="presOf" srcId="{666861D4-BACC-444E-96F0-1D4C056186B3}" destId="{4FE505F5-A3F0-45B0-BB29-B44AF32A1D3B}" srcOrd="0" destOrd="0" presId="urn:microsoft.com/office/officeart/2005/8/layout/lProcess1"/>
    <dgm:cxn modelId="{251188DE-4A64-4091-95DA-82C2855598AB}" type="presOf" srcId="{D9FFF324-4210-4816-8299-F5667FA57CBA}" destId="{C873A306-F361-4EA9-A4FB-1299ED442A14}" srcOrd="0" destOrd="0" presId="urn:microsoft.com/office/officeart/2005/8/layout/lProcess1"/>
    <dgm:cxn modelId="{1378DCE0-D9D0-489A-8243-20809B623576}" srcId="{B1973EB3-F309-4F49-A13B-4C9087D7DDF8}" destId="{62C1CBDB-5DB1-4EF9-9D2F-2973F567F93D}" srcOrd="2" destOrd="0" parTransId="{35202EEB-DB25-4B42-B151-62DB566823D3}" sibTransId="{9CC650E1-E175-4842-BB47-E335324C5016}"/>
    <dgm:cxn modelId="{03B51FE8-F92A-493D-98F8-EBAB02EF9072}" type="presOf" srcId="{AD62254D-AA50-4D2C-BD8B-0EBA65E9DE6C}" destId="{FFD4BCF3-8778-4350-B83C-0F1EBD901F18}" srcOrd="0" destOrd="0" presId="urn:microsoft.com/office/officeart/2005/8/layout/lProcess1"/>
    <dgm:cxn modelId="{DE53D3F4-97C6-43DA-9A92-16CE52CB28F9}" type="presOf" srcId="{C2B77D85-F0AE-4E95-851A-F950964334FF}" destId="{B44F2B4C-A584-4314-9D76-BEA9F10161B1}" srcOrd="0" destOrd="0" presId="urn:microsoft.com/office/officeart/2005/8/layout/lProcess1"/>
    <dgm:cxn modelId="{61CE37FD-C05F-471C-AD86-00F742D1E75C}" srcId="{6A4EF6D6-8708-46F4-AAFB-A551193A4EFA}" destId="{C2B77D85-F0AE-4E95-851A-F950964334FF}" srcOrd="0" destOrd="0" parTransId="{061A683B-B396-4107-808E-7BC1251B7B86}" sibTransId="{666861D4-BACC-444E-96F0-1D4C056186B3}"/>
    <dgm:cxn modelId="{291B900B-9953-4D15-9E88-D73AD379F610}" type="presParOf" srcId="{E9C93737-C53F-4B16-A6FF-FD04A0458DD3}" destId="{0C9E6E69-A02E-4979-ACCB-65366E291D71}" srcOrd="0" destOrd="0" presId="urn:microsoft.com/office/officeart/2005/8/layout/lProcess1"/>
    <dgm:cxn modelId="{85035823-1415-4DD9-8E5B-10A6C8A37E95}" type="presParOf" srcId="{0C9E6E69-A02E-4979-ACCB-65366E291D71}" destId="{4DBC45F9-6468-48B1-A4A9-2D3F3A8CF1F8}" srcOrd="0" destOrd="0" presId="urn:microsoft.com/office/officeart/2005/8/layout/lProcess1"/>
    <dgm:cxn modelId="{7AF7FBA1-D3E5-470E-9876-9D9E90CFA985}" type="presParOf" srcId="{0C9E6E69-A02E-4979-ACCB-65366E291D71}" destId="{E0CD2B7F-490C-4062-9C30-8F4B528475F4}" srcOrd="1" destOrd="0" presId="urn:microsoft.com/office/officeart/2005/8/layout/lProcess1"/>
    <dgm:cxn modelId="{5E294162-C01A-4573-A99C-3779092B49D6}" type="presParOf" srcId="{0C9E6E69-A02E-4979-ACCB-65366E291D71}" destId="{3FD6BA5C-0C6C-4E96-858D-BA713EB14BCC}" srcOrd="2" destOrd="0" presId="urn:microsoft.com/office/officeart/2005/8/layout/lProcess1"/>
    <dgm:cxn modelId="{5B4D6963-1ACA-4009-B230-AAA6058910AD}" type="presParOf" srcId="{0C9E6E69-A02E-4979-ACCB-65366E291D71}" destId="{0438CA6B-F343-4130-A7AA-085DEC1F495D}" srcOrd="3" destOrd="0" presId="urn:microsoft.com/office/officeart/2005/8/layout/lProcess1"/>
    <dgm:cxn modelId="{30AF3A80-2AD9-4A4C-B2C5-57393B931807}" type="presParOf" srcId="{0C9E6E69-A02E-4979-ACCB-65366E291D71}" destId="{443EA3D2-D7B0-47BD-A32C-8B71A88E675E}" srcOrd="4" destOrd="0" presId="urn:microsoft.com/office/officeart/2005/8/layout/lProcess1"/>
    <dgm:cxn modelId="{64226CE9-55E2-4368-B03F-E9D093E53E04}" type="presParOf" srcId="{E9C93737-C53F-4B16-A6FF-FD04A0458DD3}" destId="{5F3FDCB3-E0A8-44A9-9635-413E24F9F9B8}" srcOrd="1" destOrd="0" presId="urn:microsoft.com/office/officeart/2005/8/layout/lProcess1"/>
    <dgm:cxn modelId="{50F03970-4D2C-4FB9-B47C-33BD1AD47498}" type="presParOf" srcId="{E9C93737-C53F-4B16-A6FF-FD04A0458DD3}" destId="{799E930C-25F0-4C7C-BCC6-0C991EE89989}" srcOrd="2" destOrd="0" presId="urn:microsoft.com/office/officeart/2005/8/layout/lProcess1"/>
    <dgm:cxn modelId="{AF1441EC-DF66-45E3-A27E-0362DD37CBD2}" type="presParOf" srcId="{799E930C-25F0-4C7C-BCC6-0C991EE89989}" destId="{7C1212D0-8233-4921-99F0-B35BB6D78114}" srcOrd="0" destOrd="0" presId="urn:microsoft.com/office/officeart/2005/8/layout/lProcess1"/>
    <dgm:cxn modelId="{7B469B2E-4112-4E52-B7CB-B033A77D97FD}" type="presParOf" srcId="{799E930C-25F0-4C7C-BCC6-0C991EE89989}" destId="{67D387E4-C036-41E0-8BA7-D1D48C5F06F4}" srcOrd="1" destOrd="0" presId="urn:microsoft.com/office/officeart/2005/8/layout/lProcess1"/>
    <dgm:cxn modelId="{C2B123CC-E549-44DD-AC69-D84105ECBEB2}" type="presParOf" srcId="{799E930C-25F0-4C7C-BCC6-0C991EE89989}" destId="{B44F2B4C-A584-4314-9D76-BEA9F10161B1}" srcOrd="2" destOrd="0" presId="urn:microsoft.com/office/officeart/2005/8/layout/lProcess1"/>
    <dgm:cxn modelId="{FB041D55-FE95-422F-B0F7-A7D50708E281}" type="presParOf" srcId="{799E930C-25F0-4C7C-BCC6-0C991EE89989}" destId="{4FE505F5-A3F0-45B0-BB29-B44AF32A1D3B}" srcOrd="3" destOrd="0" presId="urn:microsoft.com/office/officeart/2005/8/layout/lProcess1"/>
    <dgm:cxn modelId="{5113D06F-4CF7-42A1-BB89-20E8079D54F0}" type="presParOf" srcId="{799E930C-25F0-4C7C-BCC6-0C991EE89989}" destId="{A5A6406D-CC6D-4A6D-BB0E-8AE2FA5C0F85}" srcOrd="4" destOrd="0" presId="urn:microsoft.com/office/officeart/2005/8/layout/lProcess1"/>
    <dgm:cxn modelId="{12ED0549-C81D-498E-AF9F-3B480BF2D619}" type="presParOf" srcId="{E9C93737-C53F-4B16-A6FF-FD04A0458DD3}" destId="{509C29F7-58A2-4802-8104-EB9D43C40EA5}" srcOrd="3" destOrd="0" presId="urn:microsoft.com/office/officeart/2005/8/layout/lProcess1"/>
    <dgm:cxn modelId="{ECD62273-4199-4A51-8757-8CDFDF36E4D7}" type="presParOf" srcId="{E9C93737-C53F-4B16-A6FF-FD04A0458DD3}" destId="{D8C83082-F29A-432A-8281-0EBC1EF2B063}" srcOrd="4" destOrd="0" presId="urn:microsoft.com/office/officeart/2005/8/layout/lProcess1"/>
    <dgm:cxn modelId="{33480ADE-6B84-4034-BB52-C11D86E9D677}" type="presParOf" srcId="{D8C83082-F29A-432A-8281-0EBC1EF2B063}" destId="{90757EE5-8913-4345-BAB7-37452DC175C3}" srcOrd="0" destOrd="0" presId="urn:microsoft.com/office/officeart/2005/8/layout/lProcess1"/>
    <dgm:cxn modelId="{09F490BA-9843-4588-A023-0287482612E1}" type="presParOf" srcId="{D8C83082-F29A-432A-8281-0EBC1EF2B063}" destId="{09688065-E684-457C-9A8B-425C97AB4A2B}" srcOrd="1" destOrd="0" presId="urn:microsoft.com/office/officeart/2005/8/layout/lProcess1"/>
    <dgm:cxn modelId="{34015E9D-17B9-49D0-8F40-D13564E4E9BA}" type="presParOf" srcId="{D8C83082-F29A-432A-8281-0EBC1EF2B063}" destId="{C873A306-F361-4EA9-A4FB-1299ED442A14}" srcOrd="2" destOrd="0" presId="urn:microsoft.com/office/officeart/2005/8/layout/lProcess1"/>
    <dgm:cxn modelId="{74785360-B70B-4DA5-A5B4-B3A9A5BC63E6}" type="presParOf" srcId="{E9C93737-C53F-4B16-A6FF-FD04A0458DD3}" destId="{3B800E70-5CD6-4806-B99B-5D334B73599D}" srcOrd="5" destOrd="0" presId="urn:microsoft.com/office/officeart/2005/8/layout/lProcess1"/>
    <dgm:cxn modelId="{30328A8A-A2B9-4998-8E59-797660874880}" type="presParOf" srcId="{E9C93737-C53F-4B16-A6FF-FD04A0458DD3}" destId="{02EBFD4B-BBEE-490E-9B1A-7CFB53990722}" srcOrd="6" destOrd="0" presId="urn:microsoft.com/office/officeart/2005/8/layout/lProcess1"/>
    <dgm:cxn modelId="{8317F7A1-5C4A-49D9-8A78-2D5BB9A1043B}" type="presParOf" srcId="{02EBFD4B-BBEE-490E-9B1A-7CFB53990722}" destId="{737D554B-486B-4210-B0C9-6EFCA5EE4FF6}" srcOrd="0" destOrd="0" presId="urn:microsoft.com/office/officeart/2005/8/layout/lProcess1"/>
    <dgm:cxn modelId="{DE1EC2CD-F817-4091-A30D-D0591E3E6C0F}" type="presParOf" srcId="{02EBFD4B-BBEE-490E-9B1A-7CFB53990722}" destId="{87AE9395-45D9-4730-8FC6-43191FB8AA9E}" srcOrd="1" destOrd="0" presId="urn:microsoft.com/office/officeart/2005/8/layout/lProcess1"/>
    <dgm:cxn modelId="{A6CB7311-FD98-4EF3-BC9C-D647E32F45B3}" type="presParOf" srcId="{02EBFD4B-BBEE-490E-9B1A-7CFB53990722}" destId="{029A5797-FCCA-4376-93B8-A21526AAB282}" srcOrd="2" destOrd="0" presId="urn:microsoft.com/office/officeart/2005/8/layout/lProcess1"/>
    <dgm:cxn modelId="{15EFC488-7D85-4992-93CC-DC65EBF5B699}" type="presParOf" srcId="{E9C93737-C53F-4B16-A6FF-FD04A0458DD3}" destId="{6EEDCFCE-C836-479E-B42A-EDF0BF992375}" srcOrd="7" destOrd="0" presId="urn:microsoft.com/office/officeart/2005/8/layout/lProcess1"/>
    <dgm:cxn modelId="{F7B09220-E190-442F-956B-A7B3DC59D06D}" type="presParOf" srcId="{E9C93737-C53F-4B16-A6FF-FD04A0458DD3}" destId="{5A22AD85-F891-47AB-AC84-1317D6E81DFC}" srcOrd="8" destOrd="0" presId="urn:microsoft.com/office/officeart/2005/8/layout/lProcess1"/>
    <dgm:cxn modelId="{9F173856-E3B5-47BF-800A-2EE9B0B8494A}" type="presParOf" srcId="{5A22AD85-F891-47AB-AC84-1317D6E81DFC}" destId="{79FAC50A-AC13-4792-86E0-D7A67CD7950C}" srcOrd="0" destOrd="0" presId="urn:microsoft.com/office/officeart/2005/8/layout/lProcess1"/>
    <dgm:cxn modelId="{9CC083F1-54BF-4C76-AFAC-D390BD164C8E}" type="presParOf" srcId="{5A22AD85-F891-47AB-AC84-1317D6E81DFC}" destId="{6D5F0AF5-0E52-45D2-9281-BB85613D883F}" srcOrd="1" destOrd="0" presId="urn:microsoft.com/office/officeart/2005/8/layout/lProcess1"/>
    <dgm:cxn modelId="{9410A3A2-8C44-44A1-A8EF-05B0B3951DAC}" type="presParOf" srcId="{5A22AD85-F891-47AB-AC84-1317D6E81DFC}" destId="{FFD4BCF3-8778-4350-B83C-0F1EBD901F18}" srcOrd="2" destOrd="0" presId="urn:microsoft.com/office/officeart/2005/8/layout/lProcess1"/>
    <dgm:cxn modelId="{B232D53D-8547-4860-91C5-11A65DAC77D9}" type="presParOf" srcId="{E9C93737-C53F-4B16-A6FF-FD04A0458DD3}" destId="{9EB4A4AB-F2FA-454B-AFB1-78C187709143}" srcOrd="9" destOrd="0" presId="urn:microsoft.com/office/officeart/2005/8/layout/lProcess1"/>
    <dgm:cxn modelId="{79B91165-E3B0-4043-8231-C8053750FE51}" type="presParOf" srcId="{E9C93737-C53F-4B16-A6FF-FD04A0458DD3}" destId="{38B45A21-B48A-4F29-81D6-C13D5665771E}" srcOrd="10" destOrd="0" presId="urn:microsoft.com/office/officeart/2005/8/layout/lProcess1"/>
    <dgm:cxn modelId="{2B5603AA-011C-4A56-B842-23C1736861CB}" type="presParOf" srcId="{38B45A21-B48A-4F29-81D6-C13D5665771E}" destId="{41E930AD-8C0A-4C12-8C2A-94E5957A82C7}" srcOrd="0" destOrd="0" presId="urn:microsoft.com/office/officeart/2005/8/layout/lProcess1"/>
    <dgm:cxn modelId="{75088092-C3A3-43CC-A9DC-21BCB1683862}" type="presParOf" srcId="{38B45A21-B48A-4F29-81D6-C13D5665771E}" destId="{24F1F6B2-5488-4FE3-B6DA-2451309E1758}" srcOrd="1" destOrd="0" presId="urn:microsoft.com/office/officeart/2005/8/layout/lProcess1"/>
    <dgm:cxn modelId="{38F4798F-169A-489C-B1CA-2D6E19FD1807}" type="presParOf" srcId="{38B45A21-B48A-4F29-81D6-C13D5665771E}" destId="{11AA74BC-1DE1-45FF-81C1-D2B2DB261C5D}" srcOrd="2" destOrd="0" presId="urn:microsoft.com/office/officeart/2005/8/layout/lProcess1"/>
    <dgm:cxn modelId="{EDA86419-34A6-4746-8EA2-E43E9B6BD33C}" type="presParOf" srcId="{38B45A21-B48A-4F29-81D6-C13D5665771E}" destId="{C1EAD63F-42B3-4D8C-A794-FCD49F300359}" srcOrd="3" destOrd="0" presId="urn:microsoft.com/office/officeart/2005/8/layout/lProcess1"/>
    <dgm:cxn modelId="{5104FE9B-A46D-410D-8D93-12DF06C894A1}" type="presParOf" srcId="{38B45A21-B48A-4F29-81D6-C13D5665771E}" destId="{ED2DE734-2F7E-403A-8DC1-AA92D60508C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73EB3-F309-4F49-A13B-4C9087D7DDF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A44D6F-B91A-4435-B8D5-7AD4A757BC69}">
      <dgm:prSet phldrT="[Text]" custT="1"/>
      <dgm:spPr/>
      <dgm:t>
        <a:bodyPr/>
        <a:lstStyle/>
        <a:p>
          <a:r>
            <a:rPr lang="en-US" sz="1100" dirty="0">
              <a:latin typeface="Nunito Sans" panose="020B0604020202020204" charset="0"/>
            </a:rPr>
            <a:t>Env</a:t>
          </a:r>
          <a:endParaRPr lang="en-IN" sz="1100" dirty="0">
            <a:latin typeface="Nunito Sans" panose="020B0604020202020204" charset="0"/>
          </a:endParaRPr>
        </a:p>
      </dgm:t>
    </dgm:pt>
    <dgm:pt modelId="{5217C17B-6C9D-4FDD-B03A-A641FCBADE59}" type="parTrans" cxnId="{4E398C74-EEDF-4E6C-8688-0ADBFD56DA95}">
      <dgm:prSet/>
      <dgm:spPr/>
      <dgm:t>
        <a:bodyPr/>
        <a:lstStyle/>
        <a:p>
          <a:endParaRPr lang="en-IN"/>
        </a:p>
      </dgm:t>
    </dgm:pt>
    <dgm:pt modelId="{DEC6CC1D-3A4B-405D-BFF6-E67F2E2F1D0B}" type="sibTrans" cxnId="{4E398C74-EEDF-4E6C-8688-0ADBFD56DA95}">
      <dgm:prSet/>
      <dgm:spPr/>
      <dgm:t>
        <a:bodyPr/>
        <a:lstStyle/>
        <a:p>
          <a:endParaRPr lang="en-IN"/>
        </a:p>
      </dgm:t>
    </dgm:pt>
    <dgm:pt modelId="{F4C12F9C-1F5E-4406-A7AA-3006E19D7387}">
      <dgm:prSet phldrT="[Text]"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Multiple Environment for testing</a:t>
          </a:r>
          <a:endParaRPr lang="en-IN" sz="1050" dirty="0">
            <a:latin typeface="Nunito Sans" panose="020B0604020202020204" charset="0"/>
          </a:endParaRPr>
        </a:p>
      </dgm:t>
    </dgm:pt>
    <dgm:pt modelId="{3ED387FE-FD20-4D06-9EAE-B9D9C3F89473}" type="parTrans" cxnId="{369540AA-200B-4A55-A4E5-82200875247F}">
      <dgm:prSet/>
      <dgm:spPr/>
      <dgm:t>
        <a:bodyPr/>
        <a:lstStyle/>
        <a:p>
          <a:endParaRPr lang="en-IN"/>
        </a:p>
      </dgm:t>
    </dgm:pt>
    <dgm:pt modelId="{97FA727C-35E7-41F6-B326-2FFE36EDAF79}" type="sibTrans" cxnId="{369540AA-200B-4A55-A4E5-82200875247F}">
      <dgm:prSet/>
      <dgm:spPr/>
      <dgm:t>
        <a:bodyPr/>
        <a:lstStyle/>
        <a:p>
          <a:endParaRPr lang="en-IN"/>
        </a:p>
      </dgm:t>
    </dgm:pt>
    <dgm:pt modelId="{6A4EF6D6-8708-46F4-AAFB-A551193A4EFA}">
      <dgm:prSet phldrT="[Text]" custT="1"/>
      <dgm:spPr/>
      <dgm:t>
        <a:bodyPr/>
        <a:lstStyle/>
        <a:p>
          <a:r>
            <a:rPr lang="en-US" sz="1100" dirty="0">
              <a:latin typeface="Nunito Sans" panose="020B0604020202020204" charset="0"/>
            </a:rPr>
            <a:t>Specs</a:t>
          </a:r>
          <a:endParaRPr lang="en-IN" sz="1100" dirty="0">
            <a:latin typeface="Nunito Sans" panose="020B0604020202020204" charset="0"/>
          </a:endParaRPr>
        </a:p>
      </dgm:t>
    </dgm:pt>
    <dgm:pt modelId="{F7EF497A-F88A-49C2-A21D-DF74C409B9BE}" type="parTrans" cxnId="{8745E6C2-B51E-410B-BAE4-37EC0D5E3C6B}">
      <dgm:prSet/>
      <dgm:spPr/>
      <dgm:t>
        <a:bodyPr/>
        <a:lstStyle/>
        <a:p>
          <a:endParaRPr lang="en-IN"/>
        </a:p>
      </dgm:t>
    </dgm:pt>
    <dgm:pt modelId="{0E6626B6-3565-4B9E-BD17-CC9B70C971CB}" type="sibTrans" cxnId="{8745E6C2-B51E-410B-BAE4-37EC0D5E3C6B}">
      <dgm:prSet/>
      <dgm:spPr/>
      <dgm:t>
        <a:bodyPr/>
        <a:lstStyle/>
        <a:p>
          <a:endParaRPr lang="en-IN"/>
        </a:p>
      </dgm:t>
    </dgm:pt>
    <dgm:pt modelId="{C2B77D85-F0AE-4E95-851A-F950964334FF}">
      <dgm:prSet phldrT="[Text]"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Scenarios and Concepts  </a:t>
          </a:r>
          <a:endParaRPr lang="en-IN" sz="1050" dirty="0">
            <a:latin typeface="Nunito Sans" panose="020B0604020202020204" charset="0"/>
          </a:endParaRPr>
        </a:p>
      </dgm:t>
    </dgm:pt>
    <dgm:pt modelId="{061A683B-B396-4107-808E-7BC1251B7B86}" type="parTrans" cxnId="{61CE37FD-C05F-471C-AD86-00F742D1E75C}">
      <dgm:prSet/>
      <dgm:spPr/>
      <dgm:t>
        <a:bodyPr/>
        <a:lstStyle/>
        <a:p>
          <a:endParaRPr lang="en-IN"/>
        </a:p>
      </dgm:t>
    </dgm:pt>
    <dgm:pt modelId="{666861D4-BACC-444E-96F0-1D4C056186B3}" type="sibTrans" cxnId="{61CE37FD-C05F-471C-AD86-00F742D1E75C}">
      <dgm:prSet/>
      <dgm:spPr/>
      <dgm:t>
        <a:bodyPr/>
        <a:lstStyle/>
        <a:p>
          <a:endParaRPr lang="en-IN"/>
        </a:p>
      </dgm:t>
    </dgm:pt>
    <dgm:pt modelId="{97713CBE-BEFD-46B9-8734-697506C92075}">
      <dgm:prSet phldrT="[Text]"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Dynamic test Data through tables and CSV</a:t>
          </a:r>
          <a:endParaRPr lang="en-IN" sz="1050" dirty="0">
            <a:latin typeface="Nunito Sans" panose="020B0604020202020204" charset="0"/>
          </a:endParaRPr>
        </a:p>
      </dgm:t>
    </dgm:pt>
    <dgm:pt modelId="{B8D174EC-43EB-4528-BEF6-331EE877725E}" type="parTrans" cxnId="{85DB9094-29AD-4479-A281-4DCA96006994}">
      <dgm:prSet/>
      <dgm:spPr/>
      <dgm:t>
        <a:bodyPr/>
        <a:lstStyle/>
        <a:p>
          <a:endParaRPr lang="en-IN"/>
        </a:p>
      </dgm:t>
    </dgm:pt>
    <dgm:pt modelId="{F6A17B7F-B61C-4B2F-B7FF-E6E45AA0E3FE}" type="sibTrans" cxnId="{85DB9094-29AD-4479-A281-4DCA96006994}">
      <dgm:prSet/>
      <dgm:spPr/>
      <dgm:t>
        <a:bodyPr/>
        <a:lstStyle/>
        <a:p>
          <a:endParaRPr lang="en-IN"/>
        </a:p>
      </dgm:t>
    </dgm:pt>
    <dgm:pt modelId="{62C1CBDB-5DB1-4EF9-9D2F-2973F567F93D}">
      <dgm:prSet phldrT="[Text]" custT="1"/>
      <dgm:spPr/>
      <dgm:t>
        <a:bodyPr/>
        <a:lstStyle/>
        <a:p>
          <a:r>
            <a:rPr lang="en-US" sz="1100" dirty="0">
              <a:latin typeface="Nunito Sans" panose="020B0604020202020204" charset="0"/>
            </a:rPr>
            <a:t>Test Step</a:t>
          </a:r>
          <a:endParaRPr lang="en-IN" sz="1100" dirty="0"/>
        </a:p>
      </dgm:t>
    </dgm:pt>
    <dgm:pt modelId="{35202EEB-DB25-4B42-B151-62DB566823D3}" type="parTrans" cxnId="{1378DCE0-D9D0-489A-8243-20809B623576}">
      <dgm:prSet/>
      <dgm:spPr/>
      <dgm:t>
        <a:bodyPr/>
        <a:lstStyle/>
        <a:p>
          <a:endParaRPr lang="en-IN"/>
        </a:p>
      </dgm:t>
    </dgm:pt>
    <dgm:pt modelId="{9CC650E1-E175-4842-BB47-E335324C5016}" type="sibTrans" cxnId="{1378DCE0-D9D0-489A-8243-20809B623576}">
      <dgm:prSet/>
      <dgm:spPr/>
      <dgm:t>
        <a:bodyPr/>
        <a:lstStyle/>
        <a:p>
          <a:endParaRPr lang="en-IN"/>
        </a:p>
      </dgm:t>
    </dgm:pt>
    <dgm:pt modelId="{D9FFF324-4210-4816-8299-F5667FA57CB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050" dirty="0">
              <a:latin typeface="Nunito Sans" panose="020B0604020202020204" charset="0"/>
            </a:rPr>
            <a:t>Step Definition for Spec Files, Contains Elements of the page relevant to the spec flow, hooks for organizing the flow</a:t>
          </a:r>
          <a:endParaRPr lang="en-IN" sz="1050" dirty="0">
            <a:latin typeface="Nunito Sans" panose="020B0604020202020204" charset="0"/>
          </a:endParaRPr>
        </a:p>
      </dgm:t>
    </dgm:pt>
    <dgm:pt modelId="{8C9900BC-B34A-4B41-98DE-0CF55076D070}" type="parTrans" cxnId="{DF8F9ABC-7A4B-4069-A0CF-9047DBD308E1}">
      <dgm:prSet/>
      <dgm:spPr/>
      <dgm:t>
        <a:bodyPr/>
        <a:lstStyle/>
        <a:p>
          <a:endParaRPr lang="en-IN"/>
        </a:p>
      </dgm:t>
    </dgm:pt>
    <dgm:pt modelId="{4DF99B1C-8B76-4F03-B34B-FE08C9D911D9}" type="sibTrans" cxnId="{DF8F9ABC-7A4B-4069-A0CF-9047DBD308E1}">
      <dgm:prSet/>
      <dgm:spPr/>
      <dgm:t>
        <a:bodyPr/>
        <a:lstStyle/>
        <a:p>
          <a:endParaRPr lang="en-IN"/>
        </a:p>
      </dgm:t>
    </dgm:pt>
    <dgm:pt modelId="{3B786617-4B98-4FC9-8C00-E414838C8490}">
      <dgm:prSet phldrT="[Text]" custT="1"/>
      <dgm:spPr/>
      <dgm:t>
        <a:bodyPr/>
        <a:lstStyle/>
        <a:p>
          <a:r>
            <a:rPr lang="en-US" sz="1050" dirty="0">
              <a:latin typeface="Nunito Sans" panose="020B0604020202020204" charset="0"/>
            </a:rPr>
            <a:t>Browser Path, Properties, </a:t>
          </a:r>
          <a:endParaRPr lang="en-IN" sz="1050" dirty="0">
            <a:latin typeface="Nunito Sans" panose="020B0604020202020204" charset="0"/>
          </a:endParaRPr>
        </a:p>
      </dgm:t>
    </dgm:pt>
    <dgm:pt modelId="{617293B6-82AF-4DCC-AE92-26C71DAFCEC7}" type="parTrans" cxnId="{4BD0F91E-8B31-4809-9317-F869E767A90B}">
      <dgm:prSet/>
      <dgm:spPr/>
      <dgm:t>
        <a:bodyPr/>
        <a:lstStyle/>
        <a:p>
          <a:endParaRPr lang="en-IN"/>
        </a:p>
      </dgm:t>
    </dgm:pt>
    <dgm:pt modelId="{FCB09DD1-CAB8-4A84-B663-4902132A2F76}" type="sibTrans" cxnId="{4BD0F91E-8B31-4809-9317-F869E767A90B}">
      <dgm:prSet/>
      <dgm:spPr/>
      <dgm:t>
        <a:bodyPr/>
        <a:lstStyle/>
        <a:p>
          <a:endParaRPr lang="en-IN"/>
        </a:p>
      </dgm:t>
    </dgm:pt>
    <dgm:pt modelId="{E9C93737-C53F-4B16-A6FF-FD04A0458DD3}" type="pres">
      <dgm:prSet presAssocID="{B1973EB3-F309-4F49-A13B-4C9087D7DDF8}" presName="Name0" presStyleCnt="0">
        <dgm:presLayoutVars>
          <dgm:dir/>
          <dgm:animLvl val="lvl"/>
          <dgm:resizeHandles val="exact"/>
        </dgm:presLayoutVars>
      </dgm:prSet>
      <dgm:spPr/>
    </dgm:pt>
    <dgm:pt modelId="{0C9E6E69-A02E-4979-ACCB-65366E291D71}" type="pres">
      <dgm:prSet presAssocID="{C7A44D6F-B91A-4435-B8D5-7AD4A757BC69}" presName="vertFlow" presStyleCnt="0"/>
      <dgm:spPr/>
    </dgm:pt>
    <dgm:pt modelId="{4DBC45F9-6468-48B1-A4A9-2D3F3A8CF1F8}" type="pres">
      <dgm:prSet presAssocID="{C7A44D6F-B91A-4435-B8D5-7AD4A757BC69}" presName="header" presStyleLbl="node1" presStyleIdx="0" presStyleCnt="3" custScaleY="106509" custLinFactNeighborX="-10" custLinFactNeighborY="18647"/>
      <dgm:spPr/>
    </dgm:pt>
    <dgm:pt modelId="{E0CD2B7F-490C-4062-9C30-8F4B528475F4}" type="pres">
      <dgm:prSet presAssocID="{3ED387FE-FD20-4D06-9EAE-B9D9C3F89473}" presName="parTrans" presStyleLbl="sibTrans2D1" presStyleIdx="0" presStyleCnt="5"/>
      <dgm:spPr/>
    </dgm:pt>
    <dgm:pt modelId="{3FD6BA5C-0C6C-4E96-858D-BA713EB14BCC}" type="pres">
      <dgm:prSet presAssocID="{F4C12F9C-1F5E-4406-A7AA-3006E19D7387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0438CA6B-F343-4130-A7AA-085DEC1F495D}" type="pres">
      <dgm:prSet presAssocID="{97FA727C-35E7-41F6-B326-2FFE36EDAF79}" presName="sibTrans" presStyleLbl="sibTrans2D1" presStyleIdx="1" presStyleCnt="5"/>
      <dgm:spPr/>
    </dgm:pt>
    <dgm:pt modelId="{443EA3D2-D7B0-47BD-A32C-8B71A88E675E}" type="pres">
      <dgm:prSet presAssocID="{3B786617-4B98-4FC9-8C00-E414838C8490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5F3FDCB3-E0A8-44A9-9635-413E24F9F9B8}" type="pres">
      <dgm:prSet presAssocID="{C7A44D6F-B91A-4435-B8D5-7AD4A757BC69}" presName="hSp" presStyleCnt="0"/>
      <dgm:spPr/>
    </dgm:pt>
    <dgm:pt modelId="{799E930C-25F0-4C7C-BCC6-0C991EE89989}" type="pres">
      <dgm:prSet presAssocID="{6A4EF6D6-8708-46F4-AAFB-A551193A4EFA}" presName="vertFlow" presStyleCnt="0"/>
      <dgm:spPr/>
    </dgm:pt>
    <dgm:pt modelId="{7C1212D0-8233-4921-99F0-B35BB6D78114}" type="pres">
      <dgm:prSet presAssocID="{6A4EF6D6-8708-46F4-AAFB-A551193A4EFA}" presName="header" presStyleLbl="node1" presStyleIdx="1" presStyleCnt="3"/>
      <dgm:spPr/>
    </dgm:pt>
    <dgm:pt modelId="{67D387E4-C036-41E0-8BA7-D1D48C5F06F4}" type="pres">
      <dgm:prSet presAssocID="{061A683B-B396-4107-808E-7BC1251B7B86}" presName="parTrans" presStyleLbl="sibTrans2D1" presStyleIdx="2" presStyleCnt="5"/>
      <dgm:spPr/>
    </dgm:pt>
    <dgm:pt modelId="{B44F2B4C-A584-4314-9D76-BEA9F10161B1}" type="pres">
      <dgm:prSet presAssocID="{C2B77D85-F0AE-4E95-851A-F950964334FF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4FE505F5-A3F0-45B0-BB29-B44AF32A1D3B}" type="pres">
      <dgm:prSet presAssocID="{666861D4-BACC-444E-96F0-1D4C056186B3}" presName="sibTrans" presStyleLbl="sibTrans2D1" presStyleIdx="3" presStyleCnt="5"/>
      <dgm:spPr/>
    </dgm:pt>
    <dgm:pt modelId="{A5A6406D-CC6D-4A6D-BB0E-8AE2FA5C0F85}" type="pres">
      <dgm:prSet presAssocID="{97713CBE-BEFD-46B9-8734-697506C92075}" presName="child" presStyleLbl="alignAccFollowNode1" presStyleIdx="3" presStyleCnt="5">
        <dgm:presLayoutVars>
          <dgm:chMax val="0"/>
          <dgm:bulletEnabled val="1"/>
        </dgm:presLayoutVars>
      </dgm:prSet>
      <dgm:spPr/>
    </dgm:pt>
    <dgm:pt modelId="{509C29F7-58A2-4802-8104-EB9D43C40EA5}" type="pres">
      <dgm:prSet presAssocID="{6A4EF6D6-8708-46F4-AAFB-A551193A4EFA}" presName="hSp" presStyleCnt="0"/>
      <dgm:spPr/>
    </dgm:pt>
    <dgm:pt modelId="{D8C83082-F29A-432A-8281-0EBC1EF2B063}" type="pres">
      <dgm:prSet presAssocID="{62C1CBDB-5DB1-4EF9-9D2F-2973F567F93D}" presName="vertFlow" presStyleCnt="0"/>
      <dgm:spPr/>
    </dgm:pt>
    <dgm:pt modelId="{90757EE5-8913-4345-BAB7-37452DC175C3}" type="pres">
      <dgm:prSet presAssocID="{62C1CBDB-5DB1-4EF9-9D2F-2973F567F93D}" presName="header" presStyleLbl="node1" presStyleIdx="2" presStyleCnt="3"/>
      <dgm:spPr/>
    </dgm:pt>
    <dgm:pt modelId="{09688065-E684-457C-9A8B-425C97AB4A2B}" type="pres">
      <dgm:prSet presAssocID="{8C9900BC-B34A-4B41-98DE-0CF55076D070}" presName="parTrans" presStyleLbl="sibTrans2D1" presStyleIdx="4" presStyleCnt="5"/>
      <dgm:spPr/>
    </dgm:pt>
    <dgm:pt modelId="{C873A306-F361-4EA9-A4FB-1299ED442A14}" type="pres">
      <dgm:prSet presAssocID="{D9FFF324-4210-4816-8299-F5667FA57CBA}" presName="child" presStyleLbl="alignAccFollowNode1" presStyleIdx="4" presStyleCnt="5" custScaleY="224096">
        <dgm:presLayoutVars>
          <dgm:chMax val="0"/>
          <dgm:bulletEnabled val="1"/>
        </dgm:presLayoutVars>
      </dgm:prSet>
      <dgm:spPr/>
    </dgm:pt>
  </dgm:ptLst>
  <dgm:cxnLst>
    <dgm:cxn modelId="{AFFCCB0D-3334-4C55-9DAD-90C033CF0430}" type="presOf" srcId="{3B786617-4B98-4FC9-8C00-E414838C8490}" destId="{443EA3D2-D7B0-47BD-A32C-8B71A88E675E}" srcOrd="0" destOrd="0" presId="urn:microsoft.com/office/officeart/2005/8/layout/lProcess1"/>
    <dgm:cxn modelId="{4BD0F91E-8B31-4809-9317-F869E767A90B}" srcId="{C7A44D6F-B91A-4435-B8D5-7AD4A757BC69}" destId="{3B786617-4B98-4FC9-8C00-E414838C8490}" srcOrd="1" destOrd="0" parTransId="{617293B6-82AF-4DCC-AE92-26C71DAFCEC7}" sibTransId="{FCB09DD1-CAB8-4A84-B663-4902132A2F76}"/>
    <dgm:cxn modelId="{10620A27-D9C5-429A-97A7-2FFA77FD4B2F}" type="presOf" srcId="{F4C12F9C-1F5E-4406-A7AA-3006E19D7387}" destId="{3FD6BA5C-0C6C-4E96-858D-BA713EB14BCC}" srcOrd="0" destOrd="0" presId="urn:microsoft.com/office/officeart/2005/8/layout/lProcess1"/>
    <dgm:cxn modelId="{2E68E02B-3DF5-423B-A790-C31E9F254611}" type="presOf" srcId="{3ED387FE-FD20-4D06-9EAE-B9D9C3F89473}" destId="{E0CD2B7F-490C-4062-9C30-8F4B528475F4}" srcOrd="0" destOrd="0" presId="urn:microsoft.com/office/officeart/2005/8/layout/lProcess1"/>
    <dgm:cxn modelId="{E644733B-2BFF-4961-8083-96717BFEFDAF}" type="presOf" srcId="{061A683B-B396-4107-808E-7BC1251B7B86}" destId="{67D387E4-C036-41E0-8BA7-D1D48C5F06F4}" srcOrd="0" destOrd="0" presId="urn:microsoft.com/office/officeart/2005/8/layout/lProcess1"/>
    <dgm:cxn modelId="{9915144E-3E6A-41C1-BDD3-A1B3D20AECA2}" type="presOf" srcId="{8C9900BC-B34A-4B41-98DE-0CF55076D070}" destId="{09688065-E684-457C-9A8B-425C97AB4A2B}" srcOrd="0" destOrd="0" presId="urn:microsoft.com/office/officeart/2005/8/layout/lProcess1"/>
    <dgm:cxn modelId="{0369F952-CC1E-454B-B2BC-260B83968C28}" type="presOf" srcId="{97713CBE-BEFD-46B9-8734-697506C92075}" destId="{A5A6406D-CC6D-4A6D-BB0E-8AE2FA5C0F85}" srcOrd="0" destOrd="0" presId="urn:microsoft.com/office/officeart/2005/8/layout/lProcess1"/>
    <dgm:cxn modelId="{4E398C74-EEDF-4E6C-8688-0ADBFD56DA95}" srcId="{B1973EB3-F309-4F49-A13B-4C9087D7DDF8}" destId="{C7A44D6F-B91A-4435-B8D5-7AD4A757BC69}" srcOrd="0" destOrd="0" parTransId="{5217C17B-6C9D-4FDD-B03A-A641FCBADE59}" sibTransId="{DEC6CC1D-3A4B-405D-BFF6-E67F2E2F1D0B}"/>
    <dgm:cxn modelId="{39134C8D-ADE2-48B9-818E-CA157BA5FE76}" type="presOf" srcId="{6A4EF6D6-8708-46F4-AAFB-A551193A4EFA}" destId="{7C1212D0-8233-4921-99F0-B35BB6D78114}" srcOrd="0" destOrd="0" presId="urn:microsoft.com/office/officeart/2005/8/layout/lProcess1"/>
    <dgm:cxn modelId="{B7C88492-E888-43CE-A533-1BB5277AD789}" type="presOf" srcId="{97FA727C-35E7-41F6-B326-2FFE36EDAF79}" destId="{0438CA6B-F343-4130-A7AA-085DEC1F495D}" srcOrd="0" destOrd="0" presId="urn:microsoft.com/office/officeart/2005/8/layout/lProcess1"/>
    <dgm:cxn modelId="{85DB9094-29AD-4479-A281-4DCA96006994}" srcId="{6A4EF6D6-8708-46F4-AAFB-A551193A4EFA}" destId="{97713CBE-BEFD-46B9-8734-697506C92075}" srcOrd="1" destOrd="0" parTransId="{B8D174EC-43EB-4528-BEF6-331EE877725E}" sibTransId="{F6A17B7F-B61C-4B2F-B7FF-E6E45AA0E3FE}"/>
    <dgm:cxn modelId="{53872B9A-1E33-42CE-8351-8C311F6816F8}" type="presOf" srcId="{B1973EB3-F309-4F49-A13B-4C9087D7DDF8}" destId="{E9C93737-C53F-4B16-A6FF-FD04A0458DD3}" srcOrd="0" destOrd="0" presId="urn:microsoft.com/office/officeart/2005/8/layout/lProcess1"/>
    <dgm:cxn modelId="{369540AA-200B-4A55-A4E5-82200875247F}" srcId="{C7A44D6F-B91A-4435-B8D5-7AD4A757BC69}" destId="{F4C12F9C-1F5E-4406-A7AA-3006E19D7387}" srcOrd="0" destOrd="0" parTransId="{3ED387FE-FD20-4D06-9EAE-B9D9C3F89473}" sibTransId="{97FA727C-35E7-41F6-B326-2FFE36EDAF79}"/>
    <dgm:cxn modelId="{DF8F9ABC-7A4B-4069-A0CF-9047DBD308E1}" srcId="{62C1CBDB-5DB1-4EF9-9D2F-2973F567F93D}" destId="{D9FFF324-4210-4816-8299-F5667FA57CBA}" srcOrd="0" destOrd="0" parTransId="{8C9900BC-B34A-4B41-98DE-0CF55076D070}" sibTransId="{4DF99B1C-8B76-4F03-B34B-FE08C9D911D9}"/>
    <dgm:cxn modelId="{8745E6C2-B51E-410B-BAE4-37EC0D5E3C6B}" srcId="{B1973EB3-F309-4F49-A13B-4C9087D7DDF8}" destId="{6A4EF6D6-8708-46F4-AAFB-A551193A4EFA}" srcOrd="1" destOrd="0" parTransId="{F7EF497A-F88A-49C2-A21D-DF74C409B9BE}" sibTransId="{0E6626B6-3565-4B9E-BD17-CC9B70C971CB}"/>
    <dgm:cxn modelId="{5F00A5D2-3610-42F5-8203-5EE368F7F9F4}" type="presOf" srcId="{C7A44D6F-B91A-4435-B8D5-7AD4A757BC69}" destId="{4DBC45F9-6468-48B1-A4A9-2D3F3A8CF1F8}" srcOrd="0" destOrd="0" presId="urn:microsoft.com/office/officeart/2005/8/layout/lProcess1"/>
    <dgm:cxn modelId="{EA7837D4-7F35-435E-87F9-EDFACD0A12E9}" type="presOf" srcId="{62C1CBDB-5DB1-4EF9-9D2F-2973F567F93D}" destId="{90757EE5-8913-4345-BAB7-37452DC175C3}" srcOrd="0" destOrd="0" presId="urn:microsoft.com/office/officeart/2005/8/layout/lProcess1"/>
    <dgm:cxn modelId="{92CD57DA-053A-491A-A49A-27AB8B16FE9F}" type="presOf" srcId="{666861D4-BACC-444E-96F0-1D4C056186B3}" destId="{4FE505F5-A3F0-45B0-BB29-B44AF32A1D3B}" srcOrd="0" destOrd="0" presId="urn:microsoft.com/office/officeart/2005/8/layout/lProcess1"/>
    <dgm:cxn modelId="{251188DE-4A64-4091-95DA-82C2855598AB}" type="presOf" srcId="{D9FFF324-4210-4816-8299-F5667FA57CBA}" destId="{C873A306-F361-4EA9-A4FB-1299ED442A14}" srcOrd="0" destOrd="0" presId="urn:microsoft.com/office/officeart/2005/8/layout/lProcess1"/>
    <dgm:cxn modelId="{1378DCE0-D9D0-489A-8243-20809B623576}" srcId="{B1973EB3-F309-4F49-A13B-4C9087D7DDF8}" destId="{62C1CBDB-5DB1-4EF9-9D2F-2973F567F93D}" srcOrd="2" destOrd="0" parTransId="{35202EEB-DB25-4B42-B151-62DB566823D3}" sibTransId="{9CC650E1-E175-4842-BB47-E335324C5016}"/>
    <dgm:cxn modelId="{DE53D3F4-97C6-43DA-9A92-16CE52CB28F9}" type="presOf" srcId="{C2B77D85-F0AE-4E95-851A-F950964334FF}" destId="{B44F2B4C-A584-4314-9D76-BEA9F10161B1}" srcOrd="0" destOrd="0" presId="urn:microsoft.com/office/officeart/2005/8/layout/lProcess1"/>
    <dgm:cxn modelId="{61CE37FD-C05F-471C-AD86-00F742D1E75C}" srcId="{6A4EF6D6-8708-46F4-AAFB-A551193A4EFA}" destId="{C2B77D85-F0AE-4E95-851A-F950964334FF}" srcOrd="0" destOrd="0" parTransId="{061A683B-B396-4107-808E-7BC1251B7B86}" sibTransId="{666861D4-BACC-444E-96F0-1D4C056186B3}"/>
    <dgm:cxn modelId="{291B900B-9953-4D15-9E88-D73AD379F610}" type="presParOf" srcId="{E9C93737-C53F-4B16-A6FF-FD04A0458DD3}" destId="{0C9E6E69-A02E-4979-ACCB-65366E291D71}" srcOrd="0" destOrd="0" presId="urn:microsoft.com/office/officeart/2005/8/layout/lProcess1"/>
    <dgm:cxn modelId="{85035823-1415-4DD9-8E5B-10A6C8A37E95}" type="presParOf" srcId="{0C9E6E69-A02E-4979-ACCB-65366E291D71}" destId="{4DBC45F9-6468-48B1-A4A9-2D3F3A8CF1F8}" srcOrd="0" destOrd="0" presId="urn:microsoft.com/office/officeart/2005/8/layout/lProcess1"/>
    <dgm:cxn modelId="{7AF7FBA1-D3E5-470E-9876-9D9E90CFA985}" type="presParOf" srcId="{0C9E6E69-A02E-4979-ACCB-65366E291D71}" destId="{E0CD2B7F-490C-4062-9C30-8F4B528475F4}" srcOrd="1" destOrd="0" presId="urn:microsoft.com/office/officeart/2005/8/layout/lProcess1"/>
    <dgm:cxn modelId="{5E294162-C01A-4573-A99C-3779092B49D6}" type="presParOf" srcId="{0C9E6E69-A02E-4979-ACCB-65366E291D71}" destId="{3FD6BA5C-0C6C-4E96-858D-BA713EB14BCC}" srcOrd="2" destOrd="0" presId="urn:microsoft.com/office/officeart/2005/8/layout/lProcess1"/>
    <dgm:cxn modelId="{5B4D6963-1ACA-4009-B230-AAA6058910AD}" type="presParOf" srcId="{0C9E6E69-A02E-4979-ACCB-65366E291D71}" destId="{0438CA6B-F343-4130-A7AA-085DEC1F495D}" srcOrd="3" destOrd="0" presId="urn:microsoft.com/office/officeart/2005/8/layout/lProcess1"/>
    <dgm:cxn modelId="{30AF3A80-2AD9-4A4C-B2C5-57393B931807}" type="presParOf" srcId="{0C9E6E69-A02E-4979-ACCB-65366E291D71}" destId="{443EA3D2-D7B0-47BD-A32C-8B71A88E675E}" srcOrd="4" destOrd="0" presId="urn:microsoft.com/office/officeart/2005/8/layout/lProcess1"/>
    <dgm:cxn modelId="{64226CE9-55E2-4368-B03F-E9D093E53E04}" type="presParOf" srcId="{E9C93737-C53F-4B16-A6FF-FD04A0458DD3}" destId="{5F3FDCB3-E0A8-44A9-9635-413E24F9F9B8}" srcOrd="1" destOrd="0" presId="urn:microsoft.com/office/officeart/2005/8/layout/lProcess1"/>
    <dgm:cxn modelId="{50F03970-4D2C-4FB9-B47C-33BD1AD47498}" type="presParOf" srcId="{E9C93737-C53F-4B16-A6FF-FD04A0458DD3}" destId="{799E930C-25F0-4C7C-BCC6-0C991EE89989}" srcOrd="2" destOrd="0" presId="urn:microsoft.com/office/officeart/2005/8/layout/lProcess1"/>
    <dgm:cxn modelId="{AF1441EC-DF66-45E3-A27E-0362DD37CBD2}" type="presParOf" srcId="{799E930C-25F0-4C7C-BCC6-0C991EE89989}" destId="{7C1212D0-8233-4921-99F0-B35BB6D78114}" srcOrd="0" destOrd="0" presId="urn:microsoft.com/office/officeart/2005/8/layout/lProcess1"/>
    <dgm:cxn modelId="{7B469B2E-4112-4E52-B7CB-B033A77D97FD}" type="presParOf" srcId="{799E930C-25F0-4C7C-BCC6-0C991EE89989}" destId="{67D387E4-C036-41E0-8BA7-D1D48C5F06F4}" srcOrd="1" destOrd="0" presId="urn:microsoft.com/office/officeart/2005/8/layout/lProcess1"/>
    <dgm:cxn modelId="{C2B123CC-E549-44DD-AC69-D84105ECBEB2}" type="presParOf" srcId="{799E930C-25F0-4C7C-BCC6-0C991EE89989}" destId="{B44F2B4C-A584-4314-9D76-BEA9F10161B1}" srcOrd="2" destOrd="0" presId="urn:microsoft.com/office/officeart/2005/8/layout/lProcess1"/>
    <dgm:cxn modelId="{FB041D55-FE95-422F-B0F7-A7D50708E281}" type="presParOf" srcId="{799E930C-25F0-4C7C-BCC6-0C991EE89989}" destId="{4FE505F5-A3F0-45B0-BB29-B44AF32A1D3B}" srcOrd="3" destOrd="0" presId="urn:microsoft.com/office/officeart/2005/8/layout/lProcess1"/>
    <dgm:cxn modelId="{5113D06F-4CF7-42A1-BB89-20E8079D54F0}" type="presParOf" srcId="{799E930C-25F0-4C7C-BCC6-0C991EE89989}" destId="{A5A6406D-CC6D-4A6D-BB0E-8AE2FA5C0F85}" srcOrd="4" destOrd="0" presId="urn:microsoft.com/office/officeart/2005/8/layout/lProcess1"/>
    <dgm:cxn modelId="{12ED0549-C81D-498E-AF9F-3B480BF2D619}" type="presParOf" srcId="{E9C93737-C53F-4B16-A6FF-FD04A0458DD3}" destId="{509C29F7-58A2-4802-8104-EB9D43C40EA5}" srcOrd="3" destOrd="0" presId="urn:microsoft.com/office/officeart/2005/8/layout/lProcess1"/>
    <dgm:cxn modelId="{ECD62273-4199-4A51-8757-8CDFDF36E4D7}" type="presParOf" srcId="{E9C93737-C53F-4B16-A6FF-FD04A0458DD3}" destId="{D8C83082-F29A-432A-8281-0EBC1EF2B063}" srcOrd="4" destOrd="0" presId="urn:microsoft.com/office/officeart/2005/8/layout/lProcess1"/>
    <dgm:cxn modelId="{33480ADE-6B84-4034-BB52-C11D86E9D677}" type="presParOf" srcId="{D8C83082-F29A-432A-8281-0EBC1EF2B063}" destId="{90757EE5-8913-4345-BAB7-37452DC175C3}" srcOrd="0" destOrd="0" presId="urn:microsoft.com/office/officeart/2005/8/layout/lProcess1"/>
    <dgm:cxn modelId="{09F490BA-9843-4588-A023-0287482612E1}" type="presParOf" srcId="{D8C83082-F29A-432A-8281-0EBC1EF2B063}" destId="{09688065-E684-457C-9A8B-425C97AB4A2B}" srcOrd="1" destOrd="0" presId="urn:microsoft.com/office/officeart/2005/8/layout/lProcess1"/>
    <dgm:cxn modelId="{34015E9D-17B9-49D0-8F40-D13564E4E9BA}" type="presParOf" srcId="{D8C83082-F29A-432A-8281-0EBC1EF2B063}" destId="{C873A306-F361-4EA9-A4FB-1299ED442A14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C45F9-6468-48B1-A4A9-2D3F3A8CF1F8}">
      <dsp:nvSpPr>
        <dsp:cNvPr id="0" name=""/>
        <dsp:cNvSpPr/>
      </dsp:nvSpPr>
      <dsp:spPr>
        <a:xfrm>
          <a:off x="4314" y="614443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Nunito Sans" panose="020B0604020202020204" charset="0"/>
            </a:rPr>
            <a:t>Base Class</a:t>
          </a:r>
          <a:endParaRPr lang="en-IN" sz="1100" kern="1200" dirty="0">
            <a:latin typeface="Nunito Sans" panose="020B0604020202020204" charset="0"/>
          </a:endParaRPr>
        </a:p>
      </dsp:txBody>
      <dsp:txXfrm>
        <a:off x="14134" y="624263"/>
        <a:ext cx="1321522" cy="315650"/>
      </dsp:txXfrm>
    </dsp:sp>
    <dsp:sp modelId="{E0CD2B7F-490C-4062-9C30-8F4B528475F4}">
      <dsp:nvSpPr>
        <dsp:cNvPr id="0" name=""/>
        <dsp:cNvSpPr/>
      </dsp:nvSpPr>
      <dsp:spPr>
        <a:xfrm rot="5397028">
          <a:off x="654188" y="962172"/>
          <a:ext cx="41776" cy="586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6BA5C-0C6C-4E96-858D-BA713EB14BCC}">
      <dsp:nvSpPr>
        <dsp:cNvPr id="0" name=""/>
        <dsp:cNvSpPr/>
      </dsp:nvSpPr>
      <dsp:spPr>
        <a:xfrm>
          <a:off x="4676" y="1033286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Contains the code to start of the execution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14496" y="1043106"/>
        <a:ext cx="1321522" cy="315650"/>
      </dsp:txXfrm>
    </dsp:sp>
    <dsp:sp modelId="{0438CA6B-F343-4130-A7AA-085DEC1F495D}">
      <dsp:nvSpPr>
        <dsp:cNvPr id="0" name=""/>
        <dsp:cNvSpPr/>
      </dsp:nvSpPr>
      <dsp:spPr>
        <a:xfrm rot="5400000">
          <a:off x="645919" y="1397914"/>
          <a:ext cx="58675" cy="586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EA3D2-D7B0-47BD-A32C-8B71A88E675E}">
      <dsp:nvSpPr>
        <dsp:cNvPr id="0" name=""/>
        <dsp:cNvSpPr/>
      </dsp:nvSpPr>
      <dsp:spPr>
        <a:xfrm>
          <a:off x="4676" y="1485928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Ex: Driver Initialization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14496" y="1495748"/>
        <a:ext cx="1321522" cy="315650"/>
      </dsp:txXfrm>
    </dsp:sp>
    <dsp:sp modelId="{7C1212D0-8233-4921-99F0-B35BB6D78114}">
      <dsp:nvSpPr>
        <dsp:cNvPr id="0" name=""/>
        <dsp:cNvSpPr/>
      </dsp:nvSpPr>
      <dsp:spPr>
        <a:xfrm>
          <a:off x="1533601" y="580643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Nunito Sans" panose="020B0604020202020204" charset="0"/>
            </a:rPr>
            <a:t>Common Utils</a:t>
          </a:r>
          <a:endParaRPr lang="en-IN" sz="1100" kern="1200" dirty="0">
            <a:latin typeface="Nunito Sans" panose="020B0604020202020204" charset="0"/>
          </a:endParaRPr>
        </a:p>
      </dsp:txBody>
      <dsp:txXfrm>
        <a:off x="1543421" y="590463"/>
        <a:ext cx="1321522" cy="315650"/>
      </dsp:txXfrm>
    </dsp:sp>
    <dsp:sp modelId="{67D387E4-C036-41E0-8BA7-D1D48C5F06F4}">
      <dsp:nvSpPr>
        <dsp:cNvPr id="0" name=""/>
        <dsp:cNvSpPr/>
      </dsp:nvSpPr>
      <dsp:spPr>
        <a:xfrm rot="5400000">
          <a:off x="2174845" y="945272"/>
          <a:ext cx="58675" cy="586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F2B4C-A584-4314-9D76-BEA9F10161B1}">
      <dsp:nvSpPr>
        <dsp:cNvPr id="0" name=""/>
        <dsp:cNvSpPr/>
      </dsp:nvSpPr>
      <dsp:spPr>
        <a:xfrm>
          <a:off x="1533601" y="1033286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Common Selenium Functions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1543421" y="1043106"/>
        <a:ext cx="1321522" cy="315650"/>
      </dsp:txXfrm>
    </dsp:sp>
    <dsp:sp modelId="{4FE505F5-A3F0-45B0-BB29-B44AF32A1D3B}">
      <dsp:nvSpPr>
        <dsp:cNvPr id="0" name=""/>
        <dsp:cNvSpPr/>
      </dsp:nvSpPr>
      <dsp:spPr>
        <a:xfrm rot="5400000">
          <a:off x="2174845" y="1397914"/>
          <a:ext cx="58675" cy="586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6406D-CC6D-4A6D-BB0E-8AE2FA5C0F85}">
      <dsp:nvSpPr>
        <dsp:cNvPr id="0" name=""/>
        <dsp:cNvSpPr/>
      </dsp:nvSpPr>
      <dsp:spPr>
        <a:xfrm>
          <a:off x="1533601" y="1485928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Common method for reading test data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1543421" y="1495748"/>
        <a:ext cx="1321522" cy="315650"/>
      </dsp:txXfrm>
    </dsp:sp>
    <dsp:sp modelId="{90757EE5-8913-4345-BAB7-37452DC175C3}">
      <dsp:nvSpPr>
        <dsp:cNvPr id="0" name=""/>
        <dsp:cNvSpPr/>
      </dsp:nvSpPr>
      <dsp:spPr>
        <a:xfrm>
          <a:off x="3062527" y="580643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Nunito Sans" panose="020B0604020202020204" charset="0"/>
            </a:rPr>
            <a:t>Page</a:t>
          </a:r>
          <a:r>
            <a:rPr lang="en-US" sz="1100" kern="1200" dirty="0"/>
            <a:t> </a:t>
          </a:r>
          <a:r>
            <a:rPr lang="en-US" sz="1100" kern="1200" dirty="0">
              <a:latin typeface="Nunito Sans" panose="020B0604020202020204" charset="0"/>
            </a:rPr>
            <a:t>Objects</a:t>
          </a:r>
          <a:r>
            <a:rPr lang="en-US" sz="1100" kern="1200" dirty="0"/>
            <a:t>/Actions</a:t>
          </a:r>
          <a:endParaRPr lang="en-IN" sz="1100" kern="1200" dirty="0"/>
        </a:p>
      </dsp:txBody>
      <dsp:txXfrm>
        <a:off x="3072347" y="590463"/>
        <a:ext cx="1321522" cy="315650"/>
      </dsp:txXfrm>
    </dsp:sp>
    <dsp:sp modelId="{09688065-E684-457C-9A8B-425C97AB4A2B}">
      <dsp:nvSpPr>
        <dsp:cNvPr id="0" name=""/>
        <dsp:cNvSpPr/>
      </dsp:nvSpPr>
      <dsp:spPr>
        <a:xfrm rot="5400000">
          <a:off x="3703771" y="945272"/>
          <a:ext cx="58675" cy="586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3A306-F361-4EA9-A4FB-1299ED442A14}">
      <dsp:nvSpPr>
        <dsp:cNvPr id="0" name=""/>
        <dsp:cNvSpPr/>
      </dsp:nvSpPr>
      <dsp:spPr>
        <a:xfrm>
          <a:off x="3062527" y="1033286"/>
          <a:ext cx="1341162" cy="7513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Contains Elements of different Pages and their actions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3084534" y="1055293"/>
        <a:ext cx="1297148" cy="707359"/>
      </dsp:txXfrm>
    </dsp:sp>
    <dsp:sp modelId="{737D554B-486B-4210-B0C9-6EFCA5EE4FF6}">
      <dsp:nvSpPr>
        <dsp:cNvPr id="0" name=""/>
        <dsp:cNvSpPr/>
      </dsp:nvSpPr>
      <dsp:spPr>
        <a:xfrm>
          <a:off x="4591453" y="580643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Nunito Sans" panose="020B0604020202020204" charset="0"/>
            </a:rPr>
            <a:t>Feature</a:t>
          </a:r>
          <a:r>
            <a:rPr lang="en-US" sz="1000" kern="1200" dirty="0"/>
            <a:t> File</a:t>
          </a:r>
          <a:endParaRPr lang="en-IN" sz="1000" kern="1200" dirty="0"/>
        </a:p>
      </dsp:txBody>
      <dsp:txXfrm>
        <a:off x="4601273" y="590463"/>
        <a:ext cx="1321522" cy="315650"/>
      </dsp:txXfrm>
    </dsp:sp>
    <dsp:sp modelId="{87AE9395-45D9-4730-8FC6-43191FB8AA9E}">
      <dsp:nvSpPr>
        <dsp:cNvPr id="0" name=""/>
        <dsp:cNvSpPr/>
      </dsp:nvSpPr>
      <dsp:spPr>
        <a:xfrm rot="5400000">
          <a:off x="5232696" y="945272"/>
          <a:ext cx="58675" cy="586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A5797-FCCA-4376-93B8-A21526AAB282}">
      <dsp:nvSpPr>
        <dsp:cNvPr id="0" name=""/>
        <dsp:cNvSpPr/>
      </dsp:nvSpPr>
      <dsp:spPr>
        <a:xfrm>
          <a:off x="4591453" y="1033286"/>
          <a:ext cx="1341162" cy="5992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Contains the Feature of the Jira story and the scenario flow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4609006" y="1050839"/>
        <a:ext cx="1306056" cy="564185"/>
      </dsp:txXfrm>
    </dsp:sp>
    <dsp:sp modelId="{79FAC50A-AC13-4792-86E0-D7A67CD7950C}">
      <dsp:nvSpPr>
        <dsp:cNvPr id="0" name=""/>
        <dsp:cNvSpPr/>
      </dsp:nvSpPr>
      <dsp:spPr>
        <a:xfrm>
          <a:off x="6120379" y="580643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Nunito Sans" panose="020B0604020202020204" charset="0"/>
            </a:rPr>
            <a:t>Runner</a:t>
          </a:r>
          <a:r>
            <a:rPr lang="en-US" sz="1600" kern="1200" dirty="0">
              <a:latin typeface="Nunito Sans" panose="020B0604020202020204" charset="0"/>
            </a:rPr>
            <a:t> </a:t>
          </a:r>
          <a:r>
            <a:rPr lang="en-US" sz="1100" kern="1200" dirty="0">
              <a:latin typeface="Nunito Sans" panose="020B0604020202020204" charset="0"/>
            </a:rPr>
            <a:t>Class</a:t>
          </a:r>
          <a:endParaRPr lang="en-IN" sz="1100" kern="1200" dirty="0">
            <a:latin typeface="Nunito Sans" panose="020B0604020202020204" charset="0"/>
          </a:endParaRPr>
        </a:p>
      </dsp:txBody>
      <dsp:txXfrm>
        <a:off x="6130199" y="590463"/>
        <a:ext cx="1321522" cy="315650"/>
      </dsp:txXfrm>
    </dsp:sp>
    <dsp:sp modelId="{6D5F0AF5-0E52-45D2-9281-BB85613D883F}">
      <dsp:nvSpPr>
        <dsp:cNvPr id="0" name=""/>
        <dsp:cNvSpPr/>
      </dsp:nvSpPr>
      <dsp:spPr>
        <a:xfrm rot="5400000">
          <a:off x="6761622" y="945272"/>
          <a:ext cx="58675" cy="586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4BCF3-8778-4350-B83C-0F1EBD901F18}">
      <dsp:nvSpPr>
        <dsp:cNvPr id="0" name=""/>
        <dsp:cNvSpPr/>
      </dsp:nvSpPr>
      <dsp:spPr>
        <a:xfrm>
          <a:off x="6120379" y="1033286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To Run the Feature file 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6130199" y="1043106"/>
        <a:ext cx="1321522" cy="315650"/>
      </dsp:txXfrm>
    </dsp:sp>
    <dsp:sp modelId="{41E930AD-8C0A-4C12-8C2A-94E5957A82C7}">
      <dsp:nvSpPr>
        <dsp:cNvPr id="0" name=""/>
        <dsp:cNvSpPr/>
      </dsp:nvSpPr>
      <dsp:spPr>
        <a:xfrm>
          <a:off x="7649304" y="580643"/>
          <a:ext cx="1341162" cy="335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Nunito Sans" panose="020B0604020202020204" charset="0"/>
            </a:rPr>
            <a:t>Step File</a:t>
          </a:r>
          <a:endParaRPr lang="en-IN" sz="1100" kern="1200" dirty="0">
            <a:latin typeface="Nunito Sans" panose="020B0604020202020204" charset="0"/>
          </a:endParaRPr>
        </a:p>
      </dsp:txBody>
      <dsp:txXfrm>
        <a:off x="7659124" y="590463"/>
        <a:ext cx="1321522" cy="315650"/>
      </dsp:txXfrm>
    </dsp:sp>
    <dsp:sp modelId="{24F1F6B2-5488-4FE3-B6DA-2451309E1758}">
      <dsp:nvSpPr>
        <dsp:cNvPr id="0" name=""/>
        <dsp:cNvSpPr/>
      </dsp:nvSpPr>
      <dsp:spPr>
        <a:xfrm rot="5400000">
          <a:off x="8290548" y="945272"/>
          <a:ext cx="58675" cy="586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A74BC-1DE1-45FF-81C1-D2B2DB261C5D}">
      <dsp:nvSpPr>
        <dsp:cNvPr id="0" name=""/>
        <dsp:cNvSpPr/>
      </dsp:nvSpPr>
      <dsp:spPr>
        <a:xfrm>
          <a:off x="7649304" y="1033286"/>
          <a:ext cx="1341162" cy="57778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Step Definition of the scenarios in feature file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7666227" y="1050209"/>
        <a:ext cx="1307316" cy="543937"/>
      </dsp:txXfrm>
    </dsp:sp>
    <dsp:sp modelId="{C1EAD63F-42B3-4D8C-A794-FCD49F300359}">
      <dsp:nvSpPr>
        <dsp:cNvPr id="0" name=""/>
        <dsp:cNvSpPr/>
      </dsp:nvSpPr>
      <dsp:spPr>
        <a:xfrm rot="5400000">
          <a:off x="8290548" y="1640407"/>
          <a:ext cx="58675" cy="586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DE734-2F7E-403A-8DC1-AA92D60508CE}">
      <dsp:nvSpPr>
        <dsp:cNvPr id="0" name=""/>
        <dsp:cNvSpPr/>
      </dsp:nvSpPr>
      <dsp:spPr>
        <a:xfrm>
          <a:off x="7649304" y="1728420"/>
          <a:ext cx="1341162" cy="6129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Extends the base class, common utils , Page Objects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7667257" y="1746373"/>
        <a:ext cx="1305256" cy="577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C45F9-6468-48B1-A4A9-2D3F3A8CF1F8}">
      <dsp:nvSpPr>
        <dsp:cNvPr id="0" name=""/>
        <dsp:cNvSpPr/>
      </dsp:nvSpPr>
      <dsp:spPr>
        <a:xfrm>
          <a:off x="7" y="215152"/>
          <a:ext cx="2742250" cy="730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Nunito Sans" panose="020B0604020202020204" charset="0"/>
            </a:rPr>
            <a:t>Env</a:t>
          </a:r>
          <a:endParaRPr lang="en-IN" sz="1100" kern="1200" dirty="0">
            <a:latin typeface="Nunito Sans" panose="020B0604020202020204" charset="0"/>
          </a:endParaRPr>
        </a:p>
      </dsp:txBody>
      <dsp:txXfrm>
        <a:off x="21393" y="236538"/>
        <a:ext cx="2699478" cy="687413"/>
      </dsp:txXfrm>
    </dsp:sp>
    <dsp:sp modelId="{E0CD2B7F-490C-4062-9C30-8F4B528475F4}">
      <dsp:nvSpPr>
        <dsp:cNvPr id="0" name=""/>
        <dsp:cNvSpPr/>
      </dsp:nvSpPr>
      <dsp:spPr>
        <a:xfrm rot="5398956">
          <a:off x="1322472" y="982953"/>
          <a:ext cx="97601" cy="1199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6BA5C-0C6C-4E96-858D-BA713EB14BCC}">
      <dsp:nvSpPr>
        <dsp:cNvPr id="0" name=""/>
        <dsp:cNvSpPr/>
      </dsp:nvSpPr>
      <dsp:spPr>
        <a:xfrm>
          <a:off x="281" y="1140541"/>
          <a:ext cx="2742250" cy="6855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Multiple Environment for testing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20360" y="1160620"/>
        <a:ext cx="2702092" cy="645404"/>
      </dsp:txXfrm>
    </dsp:sp>
    <dsp:sp modelId="{0438CA6B-F343-4130-A7AA-085DEC1F495D}">
      <dsp:nvSpPr>
        <dsp:cNvPr id="0" name=""/>
        <dsp:cNvSpPr/>
      </dsp:nvSpPr>
      <dsp:spPr>
        <a:xfrm rot="5400000">
          <a:off x="1311420" y="1886091"/>
          <a:ext cx="119973" cy="1199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EA3D2-D7B0-47BD-A32C-8B71A88E675E}">
      <dsp:nvSpPr>
        <dsp:cNvPr id="0" name=""/>
        <dsp:cNvSpPr/>
      </dsp:nvSpPr>
      <dsp:spPr>
        <a:xfrm>
          <a:off x="281" y="2066051"/>
          <a:ext cx="2742250" cy="6855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Browser Path, Properties, 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20360" y="2086130"/>
        <a:ext cx="2702092" cy="645404"/>
      </dsp:txXfrm>
    </dsp:sp>
    <dsp:sp modelId="{7C1212D0-8233-4921-99F0-B35BB6D78114}">
      <dsp:nvSpPr>
        <dsp:cNvPr id="0" name=""/>
        <dsp:cNvSpPr/>
      </dsp:nvSpPr>
      <dsp:spPr>
        <a:xfrm>
          <a:off x="3126446" y="170409"/>
          <a:ext cx="2742250" cy="685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Nunito Sans" panose="020B0604020202020204" charset="0"/>
            </a:rPr>
            <a:t>Specs</a:t>
          </a:r>
          <a:endParaRPr lang="en-IN" sz="1100" kern="1200" dirty="0">
            <a:latin typeface="Nunito Sans" panose="020B0604020202020204" charset="0"/>
          </a:endParaRPr>
        </a:p>
      </dsp:txBody>
      <dsp:txXfrm>
        <a:off x="3146525" y="190488"/>
        <a:ext cx="2702092" cy="645404"/>
      </dsp:txXfrm>
    </dsp:sp>
    <dsp:sp modelId="{67D387E4-C036-41E0-8BA7-D1D48C5F06F4}">
      <dsp:nvSpPr>
        <dsp:cNvPr id="0" name=""/>
        <dsp:cNvSpPr/>
      </dsp:nvSpPr>
      <dsp:spPr>
        <a:xfrm rot="5400000">
          <a:off x="4437585" y="915958"/>
          <a:ext cx="119973" cy="1199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F2B4C-A584-4314-9D76-BEA9F10161B1}">
      <dsp:nvSpPr>
        <dsp:cNvPr id="0" name=""/>
        <dsp:cNvSpPr/>
      </dsp:nvSpPr>
      <dsp:spPr>
        <a:xfrm>
          <a:off x="3126446" y="1095918"/>
          <a:ext cx="2742250" cy="6855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Scenarios and Concepts  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3146525" y="1115997"/>
        <a:ext cx="2702092" cy="645404"/>
      </dsp:txXfrm>
    </dsp:sp>
    <dsp:sp modelId="{4FE505F5-A3F0-45B0-BB29-B44AF32A1D3B}">
      <dsp:nvSpPr>
        <dsp:cNvPr id="0" name=""/>
        <dsp:cNvSpPr/>
      </dsp:nvSpPr>
      <dsp:spPr>
        <a:xfrm rot="5400000">
          <a:off x="4437585" y="1841467"/>
          <a:ext cx="119973" cy="1199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6406D-CC6D-4A6D-BB0E-8AE2FA5C0F85}">
      <dsp:nvSpPr>
        <dsp:cNvPr id="0" name=""/>
        <dsp:cNvSpPr/>
      </dsp:nvSpPr>
      <dsp:spPr>
        <a:xfrm>
          <a:off x="3126446" y="2021428"/>
          <a:ext cx="2742250" cy="6855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Dynamic test Data through tables and CSV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3146525" y="2041507"/>
        <a:ext cx="2702092" cy="645404"/>
      </dsp:txXfrm>
    </dsp:sp>
    <dsp:sp modelId="{90757EE5-8913-4345-BAB7-37452DC175C3}">
      <dsp:nvSpPr>
        <dsp:cNvPr id="0" name=""/>
        <dsp:cNvSpPr/>
      </dsp:nvSpPr>
      <dsp:spPr>
        <a:xfrm>
          <a:off x="6252612" y="170409"/>
          <a:ext cx="2742250" cy="685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Nunito Sans" panose="020B0604020202020204" charset="0"/>
            </a:rPr>
            <a:t>Test Step</a:t>
          </a:r>
          <a:endParaRPr lang="en-IN" sz="1100" kern="1200" dirty="0"/>
        </a:p>
      </dsp:txBody>
      <dsp:txXfrm>
        <a:off x="6272691" y="190488"/>
        <a:ext cx="2702092" cy="645404"/>
      </dsp:txXfrm>
    </dsp:sp>
    <dsp:sp modelId="{09688065-E684-457C-9A8B-425C97AB4A2B}">
      <dsp:nvSpPr>
        <dsp:cNvPr id="0" name=""/>
        <dsp:cNvSpPr/>
      </dsp:nvSpPr>
      <dsp:spPr>
        <a:xfrm rot="5400000">
          <a:off x="7563750" y="915958"/>
          <a:ext cx="119973" cy="1199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3A306-F361-4EA9-A4FB-1299ED442A14}">
      <dsp:nvSpPr>
        <dsp:cNvPr id="0" name=""/>
        <dsp:cNvSpPr/>
      </dsp:nvSpPr>
      <dsp:spPr>
        <a:xfrm>
          <a:off x="6252612" y="1095918"/>
          <a:ext cx="2742250" cy="15363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Nunito Sans" panose="020B0604020202020204" charset="0"/>
            </a:rPr>
            <a:t>Step Definition for Spec Files, Contains Elements of the page relevant to the spec flow, hooks for organizing the flow</a:t>
          </a:r>
          <a:endParaRPr lang="en-IN" sz="1050" kern="1200" dirty="0">
            <a:latin typeface="Nunito Sans" panose="020B0604020202020204" charset="0"/>
          </a:endParaRPr>
        </a:p>
      </dsp:txBody>
      <dsp:txXfrm>
        <a:off x="6297609" y="1140915"/>
        <a:ext cx="2652256" cy="1446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c4177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c4177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04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391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408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28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3e9e162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3e9e162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69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9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16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04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45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Gauge vs BDD</a:t>
            </a:r>
            <a:endParaRPr sz="24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endParaRPr lang="en-US" sz="1100" b="1" i="1" dirty="0">
              <a:solidFill>
                <a:srgbClr val="666666"/>
              </a:solidFill>
              <a:latin typeface="Nunito Sans" panose="020B0604020202020204" charset="0"/>
              <a:sym typeface="Nunito Sans"/>
            </a:endParaRPr>
          </a:p>
          <a:p>
            <a:pPr lvl="0"/>
            <a:endParaRPr lang="en-IN" sz="1100" b="1" dirty="0">
              <a:solidFill>
                <a:srgbClr val="666666"/>
              </a:solidFill>
              <a:latin typeface="Nunito Sans" panose="020B0604020202020204" charset="0"/>
              <a:sym typeface="Nuni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5A2408-F9DE-475C-B796-5BC85ADE3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31654"/>
              </p:ext>
            </p:extLst>
          </p:nvPr>
        </p:nvGraphicFramePr>
        <p:xfrm>
          <a:off x="95693" y="1467987"/>
          <a:ext cx="6624084" cy="3659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6415">
                  <a:extLst>
                    <a:ext uri="{9D8B030D-6E8A-4147-A177-3AD203B41FA5}">
                      <a16:colId xmlns:a16="http://schemas.microsoft.com/office/drawing/2014/main" val="950272396"/>
                    </a:ext>
                  </a:extLst>
                </a:gridCol>
                <a:gridCol w="3277669">
                  <a:extLst>
                    <a:ext uri="{9D8B030D-6E8A-4147-A177-3AD203B41FA5}">
                      <a16:colId xmlns:a16="http://schemas.microsoft.com/office/drawing/2014/main" val="2297730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GAUGE</a:t>
                      </a:r>
                      <a:endParaRPr lang="en-IN" sz="1000" b="1" i="0" u="none" strike="noStrike">
                        <a:solidFill>
                          <a:srgbClr val="24292E"/>
                        </a:solidFill>
                        <a:effectLst/>
                        <a:latin typeface="News Gothic MT" panose="020B0504020203020204" pitchFamily="34" charset="0"/>
                      </a:endParaRPr>
                    </a:p>
                  </a:txBody>
                  <a:tcPr marL="7694" marR="7694" marT="76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CUCUMBER</a:t>
                      </a:r>
                      <a:endParaRPr lang="en-IN" sz="1000" b="1" i="0" u="none" strike="noStrike">
                        <a:solidFill>
                          <a:srgbClr val="24292E"/>
                        </a:solidFill>
                        <a:effectLst/>
                        <a:latin typeface="News Gothic MT" panose="020B0504020203020204" pitchFamily="34" charset="0"/>
                      </a:endParaRPr>
                    </a:p>
                  </a:txBody>
                  <a:tcPr marL="7694" marR="7694" marT="7694" marB="0" anchor="ctr"/>
                </a:tc>
                <a:extLst>
                  <a:ext uri="{0D108BD9-81ED-4DB2-BD59-A6C34878D82A}">
                    <a16:rowId xmlns:a16="http://schemas.microsoft.com/office/drawing/2014/main" val="3485735238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effectLst/>
                          <a:latin typeface="Nunito Sans" panose="020B0604020202020204" charset="0"/>
                        </a:rPr>
                        <a:t>Run test suites on multiple environment with ease.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Nunito Sans" panose="020B0604020202020204" charset="0"/>
                        </a:rPr>
                        <a:t>No such built-in feature available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extLst>
                  <a:ext uri="{0D108BD9-81ED-4DB2-BD59-A6C34878D82A}">
                    <a16:rowId xmlns:a16="http://schemas.microsoft.com/office/drawing/2014/main" val="1562779799"/>
                  </a:ext>
                </a:extLst>
              </a:tr>
              <a:tr h="53860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50" b="0" u="none" strike="noStrike" dirty="0">
                          <a:effectLst/>
                          <a:latin typeface="Nunito Sans" panose="020B0604020202020204" charset="0"/>
                        </a:rPr>
                        <a:t>Has the ability to combine re-usable logical groups of steps into a single unit scenarios known as concepts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Nunito Sans" panose="020B0604020202020204" charset="0"/>
                        </a:rPr>
                        <a:t>No such built-in feature available.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extLst>
                  <a:ext uri="{0D108BD9-81ED-4DB2-BD59-A6C34878D82A}">
                    <a16:rowId xmlns:a16="http://schemas.microsoft.com/office/drawing/2014/main" val="3810571240"/>
                  </a:ext>
                </a:extLst>
              </a:tr>
              <a:tr h="53860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50" b="0" u="none" strike="noStrike" dirty="0">
                          <a:effectLst/>
                          <a:latin typeface="Nunito Sans" panose="020B0604020202020204" charset="0"/>
                        </a:rPr>
                        <a:t>Both Start up (or Background steps) steps and tear down step available at specification/feature level)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Nunito Sans" panose="020B0604020202020204" charset="0"/>
                        </a:rPr>
                        <a:t>Only Background steps are available at feature level.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extLst>
                  <a:ext uri="{0D108BD9-81ED-4DB2-BD59-A6C34878D82A}">
                    <a16:rowId xmlns:a16="http://schemas.microsoft.com/office/drawing/2014/main" val="3052905385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50" b="0" u="none" strike="noStrike" dirty="0">
                          <a:effectLst/>
                          <a:latin typeface="Nunito Sans" panose="020B0604020202020204" charset="0"/>
                        </a:rPr>
                        <a:t>Data driven testing can be achieved by both inline tables and csv files.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Nunito Sans" panose="020B0604020202020204" charset="0"/>
                        </a:rPr>
                        <a:t>It only provides data driven test though inline tables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extLst>
                  <a:ext uri="{0D108BD9-81ED-4DB2-BD59-A6C34878D82A}">
                    <a16:rowId xmlns:a16="http://schemas.microsoft.com/office/drawing/2014/main" val="590135325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50" b="0" u="none" strike="noStrike" dirty="0">
                          <a:effectLst/>
                          <a:latin typeface="Nunito Sans" panose="020B0604020202020204" charset="0"/>
                        </a:rPr>
                        <a:t>Parallel execution of scenarios is very simple without extra plugin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Nunito Sans" panose="020B0604020202020204" charset="0"/>
                        </a:rPr>
                        <a:t>Requires extra plugins to achieve that.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extLst>
                  <a:ext uri="{0D108BD9-81ED-4DB2-BD59-A6C34878D82A}">
                    <a16:rowId xmlns:a16="http://schemas.microsoft.com/office/drawing/2014/main" val="1250994891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50" b="0" u="none" strike="noStrike" dirty="0">
                          <a:effectLst/>
                          <a:latin typeface="Nunito Sans" panose="020B0604020202020204" charset="0"/>
                        </a:rPr>
                        <a:t>In built facility to store run time context data.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Nunito Sans" panose="020B0604020202020204" charset="0"/>
                        </a:rPr>
                        <a:t>No inbuilt object to store run time data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extLst>
                  <a:ext uri="{0D108BD9-81ED-4DB2-BD59-A6C34878D82A}">
                    <a16:rowId xmlns:a16="http://schemas.microsoft.com/office/drawing/2014/main" val="3030057271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effectLst/>
                          <a:latin typeface="Nunito Sans" panose="020B0604020202020204" charset="0"/>
                        </a:rPr>
                        <a:t>In build Facility to read data from external file.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Nunito Sans" panose="020B0604020202020204" charset="0"/>
                        </a:rPr>
                        <a:t>No built-in Facility to read data from external file.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extLst>
                  <a:ext uri="{0D108BD9-81ED-4DB2-BD59-A6C34878D82A}">
                    <a16:rowId xmlns:a16="http://schemas.microsoft.com/office/drawing/2014/main" val="2301187785"/>
                  </a:ext>
                </a:extLst>
              </a:tr>
              <a:tr h="361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u="none" strike="noStrike" dirty="0">
                          <a:effectLst/>
                          <a:latin typeface="Nunito Sans" panose="020B0604020202020204" charset="0"/>
                        </a:rPr>
                        <a:t>In build Facility to start capturing screen shots.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Nunito Sans" panose="020B0604020202020204" charset="0"/>
                        </a:rPr>
                        <a:t>No built-in Facility to start capturing screen shots.</a:t>
                      </a:r>
                      <a:endParaRPr lang="en-IN" sz="1050" b="0" i="0" u="none" strike="noStrike" dirty="0">
                        <a:solidFill>
                          <a:srgbClr val="24292E"/>
                        </a:solidFill>
                        <a:effectLst/>
                        <a:latin typeface="Nunito Sans" panose="020B0604020202020204" charset="0"/>
                      </a:endParaRPr>
                    </a:p>
                  </a:txBody>
                  <a:tcPr marL="7694" marR="7694" marT="7694" marB="0" anchor="ctr"/>
                </a:tc>
                <a:extLst>
                  <a:ext uri="{0D108BD9-81ED-4DB2-BD59-A6C34878D82A}">
                    <a16:rowId xmlns:a16="http://schemas.microsoft.com/office/drawing/2014/main" val="250818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46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0" y="401951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Tools Comparison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86062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F1C1E-DC6A-4892-9A83-B8F6FAEDF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6822"/>
            <a:ext cx="9144000" cy="3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2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-148856" y="32138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IN" sz="24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Installation and Execution</a:t>
            </a:r>
            <a:endParaRPr sz="24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86062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89F20-7111-4345-8F45-21F703A7C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050" b="1" dirty="0">
                <a:latin typeface="Nunito Sans" panose="020B0604020202020204" charset="0"/>
              </a:rPr>
              <a:t>Pre requisite: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 VS-Code (Recommended as it has in built support for Gauge)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Add </a:t>
            </a:r>
            <a:r>
              <a:rPr lang="en-US" sz="1050" dirty="0" err="1">
                <a:latin typeface="Nunito Sans" panose="020B0604020202020204" charset="0"/>
              </a:rPr>
              <a:t>Gaguge</a:t>
            </a:r>
            <a:r>
              <a:rPr lang="en-US" sz="1050" dirty="0">
                <a:latin typeface="Nunito Sans" panose="020B0604020202020204" charset="0"/>
              </a:rPr>
              <a:t> Plugin from VS code Market place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Nunito Sans" panose="020B06040202020202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050" b="1" dirty="0">
                <a:latin typeface="Nunito Sans" panose="020B0604020202020204" charset="0"/>
              </a:rPr>
              <a:t>Execution</a:t>
            </a:r>
            <a:r>
              <a:rPr lang="en-US" sz="1050" dirty="0">
                <a:latin typeface="Nunito Sans" panose="020B0604020202020204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gauge run specs- to run entire spec folder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gauge run specs/spec1.spec – to run a single spec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gauge run –p specs – to run specs in parallel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51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478854" y="2359170"/>
            <a:ext cx="4056778" cy="75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Q &amp; A</a:t>
            </a:r>
            <a:endParaRPr lang="en-IN" sz="3000" b="1" i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376750" y="3157009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7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344392" y="311312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 H A N K  Y O U !</a:t>
            </a:r>
            <a:endParaRPr sz="3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369431" y="2877065"/>
            <a:ext cx="639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Taiko Gauge- JavaScript Automation </a:t>
            </a:r>
            <a:endParaRPr lang="en-IN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383080" y="0"/>
            <a:ext cx="6394125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Agenda:</a:t>
            </a:r>
            <a:b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</a:b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1.Introduction To Taiko and Gauge</a:t>
            </a:r>
            <a:b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</a:b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2.Features of Taiko and Gauge</a:t>
            </a:r>
          </a:p>
          <a:p>
            <a:pPr>
              <a:lnSpc>
                <a:spcPct val="150000"/>
              </a:lnSpc>
            </a:pP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3. Anti Page Object Pattern</a:t>
            </a:r>
          </a:p>
          <a:p>
            <a:pPr>
              <a:lnSpc>
                <a:spcPct val="150000"/>
              </a:lnSpc>
            </a:pP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4. Page Object Flow vs Gauge Flow</a:t>
            </a:r>
            <a:b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</a:b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5. Gauge VS BDD</a:t>
            </a:r>
            <a:b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</a:b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6. Tools Comparison</a:t>
            </a:r>
            <a:b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</a:b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7. Demo</a:t>
            </a:r>
            <a:b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</a:br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8. Q and A</a:t>
            </a:r>
          </a:p>
        </p:txBody>
      </p:sp>
    </p:spTree>
    <p:extLst>
      <p:ext uri="{BB962C8B-B14F-4D97-AF65-F5344CB8AC3E}">
        <p14:creationId xmlns:p14="http://schemas.microsoft.com/office/powerpoint/2010/main" val="7094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Introduction to Taiko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Taiko is a free and open source browser automation tool built by the team behind Gauge from ThoughtWorks.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Taiko is a Node.js library with a clear and concise API to automate </a:t>
            </a:r>
            <a:r>
              <a:rPr lang="en-US" sz="1050" b="1" dirty="0">
                <a:latin typeface="Nunito Sans" panose="020B0604020202020204" charset="0"/>
              </a:rPr>
              <a:t>Chromium based browsers</a:t>
            </a:r>
            <a:r>
              <a:rPr lang="en-US" sz="1050" dirty="0">
                <a:latin typeface="Nunito Sans" panose="020B0604020202020204" charset="0"/>
              </a:rPr>
              <a:t>(Chrome, Microsoft Edge, Opera).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Tests written in Taiko are highly readable and maintainable.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Taiko’s smart selectors make tests reliable by adapting to changes in the structure of your web application.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With Taiko there’s no need for id/css/xpath selectors or adding explicit waits (for XHR requests) in test scripts</a:t>
            </a:r>
            <a:r>
              <a:rPr lang="en-US" dirty="0"/>
              <a:t>.</a:t>
            </a:r>
          </a:p>
          <a:p>
            <a:pPr lvl="0"/>
            <a:endParaRPr lang="en-IN" sz="100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Introduction to Gauge</a:t>
            </a:r>
            <a:endParaRPr sz="28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 Sans" panose="020B0604020202020204" charset="0"/>
              </a:rPr>
              <a:t>Gauge is a free and open source framework for writing and running acceptance tests. Some of the key features of Gauge that makes it unique include: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 Sans" panose="020B0604020202020204" charset="0"/>
              </a:rPr>
              <a:t>Simple, flexible and rich syntax based on Markdown.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 Sans" panose="020B0604020202020204" charset="0"/>
              </a:rPr>
              <a:t>Consistent cross platform/language support for writing test code.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 Sans" panose="020B0604020202020204" charset="0"/>
              </a:rPr>
              <a:t>A modular architecture with plugins support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 Sans" panose="020B0604020202020204" charset="0"/>
              </a:rPr>
              <a:t>Extensible through plugins and hackable.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 Sans" panose="020B0604020202020204" charset="0"/>
              </a:rPr>
              <a:t>Supports data driven execution and external data sources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 Sans" panose="020B0604020202020204" charset="0"/>
              </a:rPr>
              <a:t>Helps you create maintainable test suites</a:t>
            </a:r>
          </a:p>
          <a:p>
            <a:pPr lvl="0"/>
            <a:endParaRPr lang="en-IN" sz="100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59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585881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Features of Taiko and Gauge</a:t>
            </a:r>
            <a:endParaRPr sz="24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900" y="1373531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endParaRPr lang="en-IN" sz="100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1" dirty="0">
                <a:solidFill>
                  <a:srgbClr val="666666"/>
                </a:solidFill>
                <a:latin typeface="Nunito Sans" panose="020B0604020202020204" charset="0"/>
                <a:ea typeface="Nunito Sans"/>
                <a:cs typeface="Nunito Sans"/>
                <a:sym typeface="Nunito Sans"/>
              </a:rPr>
              <a:t>Taiko 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Smart Selectors : Proximity , Xpath, Css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Ability to handle XHR and dynamic content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Request/Response stubbing and mocking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Inbuilt wait mechanism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Device Emulator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rgbClr val="666666"/>
                </a:solidFill>
                <a:latin typeface="Nunito Sans" panose="020B0604020202020204" charset="0"/>
              </a:rPr>
              <a:t>Gauge: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Uses Markdown language for writing Spec Files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Uses Concepts for reusability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Inbuilt Parallel Execution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Date Store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Reusing scenarios with concepts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Lazy execution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Nunito Sans" panose="020B0604020202020204" charset="0"/>
              </a:rPr>
              <a:t>In built reporting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Nunito Sans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Nunito Sans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Nunito Sans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050" b="1" dirty="0">
              <a:solidFill>
                <a:srgbClr val="666666"/>
              </a:solidFill>
              <a:latin typeface="Nunito Sans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b="1" dirty="0">
              <a:solidFill>
                <a:srgbClr val="666666"/>
              </a:solidFill>
              <a:latin typeface="Nunito Sans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b="1" dirty="0">
              <a:solidFill>
                <a:srgbClr val="666666"/>
              </a:solidFill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050" b="1" dirty="0">
              <a:solidFill>
                <a:srgbClr val="666666"/>
              </a:solidFill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latin typeface="Nunito Sans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20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Anti Page Objects Pattern </a:t>
            </a:r>
            <a:endParaRPr sz="24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IN" sz="1050" b="1" dirty="0">
                <a:solidFill>
                  <a:srgbClr val="666666"/>
                </a:solidFill>
                <a:latin typeface="Nunito Sans"/>
                <a:sym typeface="Nunito Sans"/>
              </a:rPr>
              <a:t>Gauge uses the following coding techniques </a:t>
            </a:r>
            <a:br>
              <a:rPr lang="en-IN" sz="1050" b="1" dirty="0">
                <a:solidFill>
                  <a:srgbClr val="666666"/>
                </a:solidFill>
                <a:latin typeface="Nunito Sans"/>
                <a:sym typeface="Nunito Sans"/>
              </a:rPr>
            </a:br>
            <a:endParaRPr lang="en-IN" sz="105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1" i="1" dirty="0">
                <a:latin typeface="Nunito Sans" panose="020B0604020202020204" charset="0"/>
              </a:rPr>
              <a:t>You aren’t </a:t>
            </a:r>
            <a:r>
              <a:rPr lang="en-US" sz="1050" b="1" i="1" dirty="0" err="1">
                <a:latin typeface="Nunito Sans" panose="020B0604020202020204" charset="0"/>
              </a:rPr>
              <a:t>gonna</a:t>
            </a:r>
            <a:r>
              <a:rPr lang="en-US" sz="1050" b="1" i="1" dirty="0">
                <a:latin typeface="Nunito Sans" panose="020B0604020202020204" charset="0"/>
              </a:rPr>
              <a:t> need it</a:t>
            </a:r>
            <a:r>
              <a:rPr lang="en-US" sz="1050" i="1" dirty="0">
                <a:latin typeface="Nunito Sans" panose="020B0604020202020204" charset="0"/>
              </a:rPr>
              <a:t> (</a:t>
            </a:r>
            <a:r>
              <a:rPr lang="en-US" sz="1050" b="1" i="1" dirty="0">
                <a:latin typeface="Nunito Sans" panose="020B0604020202020204" charset="0"/>
              </a:rPr>
              <a:t>YAGNI</a:t>
            </a:r>
            <a:r>
              <a:rPr lang="en-US" sz="1050" i="1" dirty="0">
                <a:latin typeface="Nunito Sans" panose="020B0604020202020204" charset="0"/>
              </a:rPr>
              <a:t>) : states that a programmer should not add functionality until deemed necessary.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1" i="1" dirty="0">
                <a:latin typeface="Nunito Sans" panose="020B0604020202020204" charset="0"/>
              </a:rPr>
              <a:t>Single Responsibility Principle(SRP)</a:t>
            </a:r>
            <a:r>
              <a:rPr lang="en-US" sz="1050" i="1" dirty="0">
                <a:latin typeface="Nunito Sans" panose="020B0604020202020204" charset="0"/>
              </a:rPr>
              <a:t>: The SRP states that every module or class should have responsibility over a single part of the functionality provided by the software, and that responsibility should be entirely encapsulated by the class</a:t>
            </a:r>
            <a:r>
              <a:rPr lang="en-US" sz="1050" i="1" dirty="0"/>
              <a:t>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b="1" i="1" dirty="0">
                <a:latin typeface="Nunito Sans" panose="020B0604020202020204" charset="0"/>
              </a:rPr>
              <a:t>Open Closed Principle (OCP)</a:t>
            </a:r>
            <a:r>
              <a:rPr lang="en-US" sz="1050" i="1" dirty="0">
                <a:latin typeface="Nunito Sans" panose="020B0604020202020204" charset="0"/>
              </a:rPr>
              <a:t>:</a:t>
            </a:r>
            <a:r>
              <a:rPr lang="en-US" sz="1050" i="1" dirty="0"/>
              <a:t> </a:t>
            </a:r>
            <a:r>
              <a:rPr lang="en-US" sz="1050" i="1" dirty="0">
                <a:latin typeface="Nunito Sans" panose="020B0604020202020204" charset="0"/>
              </a:rPr>
              <a:t>The OCP states “software entities (classes, modules, functions, etc.) should be open for extension, but closed for modification”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b="1" i="1" dirty="0">
              <a:solidFill>
                <a:srgbClr val="666666"/>
              </a:solidFill>
              <a:latin typeface="Nunito Sans" panose="020B0604020202020204" charset="0"/>
              <a:sym typeface="Nunito Sans"/>
            </a:endParaRPr>
          </a:p>
          <a:p>
            <a:pPr lvl="0"/>
            <a:endParaRPr lang="en-IN" sz="1100" b="1" dirty="0">
              <a:solidFill>
                <a:srgbClr val="666666"/>
              </a:solidFill>
              <a:latin typeface="Nunito Sans" panose="020B0604020202020204" charset="0"/>
              <a:sym typeface="Nuni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2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287575" y="665627"/>
            <a:ext cx="3996600" cy="36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Page Objects Flow With BDD</a:t>
            </a:r>
            <a:endParaRPr sz="24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E17B6B7-2C24-4C65-A704-4EA489884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82619"/>
              </p:ext>
            </p:extLst>
          </p:nvPr>
        </p:nvGraphicFramePr>
        <p:xfrm>
          <a:off x="0" y="1373530"/>
          <a:ext cx="8995144" cy="292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205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36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Taiko Gauge Flow</a:t>
            </a:r>
            <a:endParaRPr sz="24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E17B6B7-2C24-4C65-A704-4EA489884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24928"/>
              </p:ext>
            </p:extLst>
          </p:nvPr>
        </p:nvGraphicFramePr>
        <p:xfrm>
          <a:off x="0" y="1373530"/>
          <a:ext cx="8995144" cy="292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68590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9046</TotalTime>
  <Words>774</Words>
  <Application>Microsoft Office PowerPoint</Application>
  <PresentationFormat>On-screen Show (16:9)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Courier New</vt:lpstr>
      <vt:lpstr>News Gothic MT</vt:lpstr>
      <vt:lpstr>Nunito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Keerthivasan Rc</dc:creator>
  <cp:lastModifiedBy>R C, Keerthivasan (Cognizant)</cp:lastModifiedBy>
  <cp:revision>60</cp:revision>
  <dcterms:modified xsi:type="dcterms:W3CDTF">2020-04-23T12:33:52Z</dcterms:modified>
</cp:coreProperties>
</file>