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可视化第二阶段汇报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组员：黄广敬、陈泽宇、陆一帆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1096" y="2357430"/>
            <a:ext cx="786158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一、图表设计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导入数据，通过调用</a:t>
            </a:r>
            <a:r>
              <a:rPr lang="en-US" altLang="zh-CN" dirty="0" smtClean="0"/>
              <a:t>highcharts.js</a:t>
            </a:r>
            <a:r>
              <a:rPr lang="zh-CN" altLang="en-US" dirty="0" smtClean="0"/>
              <a:t>等文件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创建并显示数据图表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229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43306" y="571480"/>
            <a:ext cx="3500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样例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85992"/>
            <a:ext cx="70294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496"/>
            <a:ext cx="66103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428860" y="1785926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几种语言的使用情况数据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创建表格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52715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71678"/>
            <a:ext cx="825757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后台框架</a:t>
            </a:r>
            <a:r>
              <a:rPr lang="en-US" altLang="zh-CN" smtClean="0"/>
              <a:t>——Spark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Spark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的一</a:t>
            </a:r>
            <a:r>
              <a:rPr lang="zh-CN" altLang="en-US"/>
              <a:t>个灵活、简洁的</a:t>
            </a:r>
            <a:r>
              <a:rPr lang="zh-CN" altLang="en-US"/>
              <a:t>框</a:t>
            </a:r>
            <a:r>
              <a:rPr lang="zh-CN" altLang="en-US"/>
              <a:t>架，可以</a:t>
            </a:r>
            <a:r>
              <a:rPr lang="zh-CN" altLang="en-US"/>
              <a:t>简</a:t>
            </a:r>
            <a:r>
              <a:rPr lang="zh-CN" altLang="en-US" smtClean="0"/>
              <a:t>单方便地</a:t>
            </a:r>
            <a:r>
              <a:rPr lang="zh-CN" altLang="en-US"/>
              <a:t>创</a:t>
            </a:r>
            <a:r>
              <a:rPr lang="zh-CN" altLang="en-US"/>
              <a:t>建</a:t>
            </a:r>
            <a:r>
              <a:rPr lang="en-US" altLang="zh-CN" smtClean="0"/>
              <a:t>RESTFUL </a:t>
            </a:r>
            <a:r>
              <a:rPr lang="en-US" altLang="zh-CN"/>
              <a:t>API</a:t>
            </a:r>
            <a:r>
              <a:rPr lang="zh-CN" altLang="en-US"/>
              <a:t>或</a:t>
            </a:r>
            <a:r>
              <a:rPr lang="en-US" altLang="zh-CN"/>
              <a:t>Web</a:t>
            </a:r>
            <a:r>
              <a:rPr lang="zh-CN" altLang="en-US"/>
              <a:t>应用程</a:t>
            </a:r>
            <a:r>
              <a:rPr lang="zh-CN" altLang="en-US"/>
              <a:t>序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服务器改用</a:t>
            </a:r>
            <a:r>
              <a:rPr lang="en-US" altLang="zh-CN" smtClean="0"/>
              <a:t>Spark</a:t>
            </a:r>
            <a:r>
              <a:rPr lang="zh-CN" altLang="en-US" smtClean="0"/>
              <a:t>自带的</a:t>
            </a:r>
            <a:r>
              <a:rPr lang="en-US" altLang="zh-CN" smtClean="0"/>
              <a:t>Jetty</a:t>
            </a:r>
            <a:r>
              <a:rPr lang="zh-CN" altLang="en-US" smtClean="0"/>
              <a:t>服务器。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9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557334"/>
          </a:xfrm>
        </p:spPr>
        <p:txBody>
          <a:bodyPr/>
          <a:lstStyle/>
          <a:p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http://119.23.47.121/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114</TotalTime>
  <Words>133</Words>
  <Application>Microsoft Office PowerPoint</Application>
  <PresentationFormat>全屏显示(4:3)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Book Antiqua</vt:lpstr>
      <vt:lpstr>Lucida Sans</vt:lpstr>
      <vt:lpstr>Wingdings 2</vt:lpstr>
      <vt:lpstr>Wingdings 3</vt:lpstr>
      <vt:lpstr>黑体</vt:lpstr>
      <vt:lpstr>宋体</vt:lpstr>
      <vt:lpstr>Wingdings</vt:lpstr>
      <vt:lpstr>顶峰</vt:lpstr>
      <vt:lpstr>Github可视化第二阶段汇报</vt:lpstr>
      <vt:lpstr>PowerPoint 演示文稿</vt:lpstr>
      <vt:lpstr>一、图表设计</vt:lpstr>
      <vt:lpstr>PowerPoint 演示文稿</vt:lpstr>
      <vt:lpstr>数据获取</vt:lpstr>
      <vt:lpstr>创建表格</vt:lpstr>
      <vt:lpstr>后台框架——Spark</vt:lpstr>
      <vt:lpstr>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Github可视化第二阶段汇报</dc:title>
  <dc:creator>HP</dc:creator>
  <cp:lastModifiedBy>Administrator</cp:lastModifiedBy>
  <cp:revision>11</cp:revision>
  <dcterms:created xsi:type="dcterms:W3CDTF">2018-05-30T13:48:21Z</dcterms:created>
  <dcterms:modified xsi:type="dcterms:W3CDTF">2018-05-30T17:31:58Z</dcterms:modified>
</cp:coreProperties>
</file>