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0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5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1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5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254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3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2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3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5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9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6CC5AA-3BE2-45CF-9751-6A552642AF7C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522BAD-9C11-4496-867D-8C8357E8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44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23637;&#31034;&#35270;&#39057;.mp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denggui/easyquo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6154713" cy="1295400"/>
          </a:xfrm>
        </p:spPr>
        <p:txBody>
          <a:bodyPr/>
          <a:lstStyle/>
          <a:p>
            <a:r>
              <a:rPr lang="zh-CN" altLang="en-US" dirty="0" smtClean="0"/>
              <a:t>股票交易模拟系统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399" y="2023859"/>
            <a:ext cx="5964115" cy="2521763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股票交易模拟系统可以实现股价的实时更新查询，以及客户对股票的买卖</a:t>
            </a:r>
            <a:r>
              <a:rPr lang="zh-CN" altLang="en-US" sz="2400" dirty="0" smtClean="0">
                <a:solidFill>
                  <a:schemeClr val="tx1"/>
                </a:solidFill>
              </a:rPr>
              <a:t>。客户</a:t>
            </a:r>
            <a:r>
              <a:rPr lang="zh-CN" altLang="en-US" sz="2400" dirty="0">
                <a:solidFill>
                  <a:schemeClr val="tx1"/>
                </a:solidFill>
              </a:rPr>
              <a:t>除可买卖股票外，也可对账户余额进行更改，模拟股票交易流程</a:t>
            </a:r>
            <a:r>
              <a:rPr lang="zh-CN" altLang="en-US" sz="2400" dirty="0" smtClean="0">
                <a:solidFill>
                  <a:schemeClr val="tx1"/>
                </a:solidFill>
              </a:rPr>
              <a:t>。系统</a:t>
            </a:r>
            <a:r>
              <a:rPr lang="zh-CN" altLang="en-US" sz="2400" dirty="0">
                <a:solidFill>
                  <a:schemeClr val="tx1"/>
                </a:solidFill>
              </a:rPr>
              <a:t>的主要模块包括用户管理模块、股票查询模块、股票买卖模块三个部分。</a:t>
            </a:r>
          </a:p>
        </p:txBody>
      </p:sp>
    </p:spTree>
    <p:extLst>
      <p:ext uri="{BB962C8B-B14F-4D97-AF65-F5344CB8AC3E}">
        <p14:creationId xmlns:p14="http://schemas.microsoft.com/office/powerpoint/2010/main" val="5793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3" y="1349351"/>
            <a:ext cx="6764172" cy="48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5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262" y="811824"/>
            <a:ext cx="6554867" cy="1524000"/>
          </a:xfrm>
        </p:spPr>
        <p:txBody>
          <a:bodyPr/>
          <a:lstStyle/>
          <a:p>
            <a:r>
              <a:rPr lang="zh-CN" altLang="en-US" dirty="0"/>
              <a:t>版本进度 </a:t>
            </a:r>
            <a:r>
              <a:rPr lang="en-US" altLang="zh-CN" dirty="0" smtClean="0"/>
              <a:t>v3</a:t>
            </a:r>
            <a:r>
              <a:rPr lang="zh-CN" altLang="en-US" dirty="0" smtClean="0"/>
              <a:t>股票</a:t>
            </a:r>
            <a:r>
              <a:rPr lang="zh-CN" altLang="en-US" dirty="0"/>
              <a:t>交易</a:t>
            </a:r>
            <a:r>
              <a:rPr lang="zh-CN" altLang="en-US" dirty="0" smtClean="0"/>
              <a:t>模</a:t>
            </a:r>
            <a:r>
              <a:rPr lang="zh-CN" altLang="en-US" dirty="0"/>
              <a:t>块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072054"/>
            <a:ext cx="6554867" cy="376767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</a:rPr>
              <a:t>PyQt5</a:t>
            </a:r>
            <a:r>
              <a:rPr lang="zh-CN" altLang="en-US" sz="2400" dirty="0">
                <a:solidFill>
                  <a:schemeClr val="tx1"/>
                </a:solidFill>
              </a:rPr>
              <a:t>完</a:t>
            </a:r>
            <a:r>
              <a:rPr lang="zh-CN" altLang="en-US" sz="2400" dirty="0" smtClean="0">
                <a:solidFill>
                  <a:schemeClr val="tx1"/>
                </a:solidFill>
              </a:rPr>
              <a:t>成</a:t>
            </a:r>
            <a:r>
              <a:rPr lang="zh-CN" altLang="en-US" sz="2400" dirty="0">
                <a:solidFill>
                  <a:schemeClr val="tx1"/>
                </a:solidFill>
              </a:rPr>
              <a:t>用</a:t>
            </a:r>
            <a:r>
              <a:rPr lang="zh-CN" altLang="en-US" sz="2400" dirty="0" smtClean="0">
                <a:solidFill>
                  <a:schemeClr val="tx1"/>
                </a:solidFill>
              </a:rPr>
              <a:t>户使用界面模</a:t>
            </a:r>
            <a:r>
              <a:rPr lang="zh-CN" altLang="en-US" sz="2400" dirty="0">
                <a:solidFill>
                  <a:schemeClr val="tx1"/>
                </a:solidFill>
              </a:rPr>
              <a:t>块的</a:t>
            </a:r>
            <a:r>
              <a:rPr lang="en-US" altLang="zh-CN" sz="2400" dirty="0">
                <a:solidFill>
                  <a:schemeClr val="tx1"/>
                </a:solidFill>
              </a:rPr>
              <a:t>UI</a:t>
            </a:r>
            <a:r>
              <a:rPr lang="zh-CN" altLang="en-US" sz="2400" dirty="0">
                <a:solidFill>
                  <a:schemeClr val="tx1"/>
                </a:solidFill>
              </a:rPr>
              <a:t>界</a:t>
            </a:r>
            <a:r>
              <a:rPr lang="zh-CN" altLang="en-US" sz="2400" dirty="0" smtClean="0">
                <a:solidFill>
                  <a:schemeClr val="tx1"/>
                </a:solidFill>
              </a:rPr>
              <a:t>面。其中包含搜索用户对自己持有股票进行购买与卖出的交易行为。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386" y="586853"/>
            <a:ext cx="201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登陆页面：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5" y="1244722"/>
            <a:ext cx="7028599" cy="51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2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386" y="586853"/>
            <a:ext cx="253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股票信息界面：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6" y="1241946"/>
            <a:ext cx="6900057" cy="50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1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386" y="586853"/>
            <a:ext cx="427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股</a:t>
            </a:r>
            <a:r>
              <a:rPr lang="zh-CN" altLang="en-US" sz="2800" dirty="0" smtClean="0"/>
              <a:t>票查询结果及交易界面：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5" y="1298150"/>
            <a:ext cx="6946713" cy="50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386" y="586853"/>
            <a:ext cx="2606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交易历史记录：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6" y="1333533"/>
            <a:ext cx="5759357" cy="42034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2386" y="5760474"/>
            <a:ext cx="2606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linkClick r:id="rId3" action="ppaction://hlinkfile"/>
              </a:rPr>
              <a:t>视</a:t>
            </a:r>
            <a:r>
              <a:rPr lang="zh-CN" altLang="en-US" sz="2800" dirty="0" smtClean="0">
                <a:hlinkClick r:id="rId3" action="ppaction://hlinkfile"/>
              </a:rPr>
              <a:t>频展示：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71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用户管理模块 </a:t>
            </a:r>
          </a:p>
          <a:p>
            <a:pPr marL="0" indent="0">
              <a:buNone/>
            </a:pPr>
            <a:r>
              <a:rPr lang="zh-CN" altLang="en-US" dirty="0" smtClean="0"/>
              <a:t>注册</a:t>
            </a:r>
            <a:r>
              <a:rPr lang="zh-CN" altLang="en-US" dirty="0"/>
              <a:t>功能  </a:t>
            </a:r>
          </a:p>
          <a:p>
            <a:pPr marL="0" indent="0">
              <a:buNone/>
            </a:pPr>
            <a:r>
              <a:rPr lang="zh-CN" altLang="en-US" dirty="0" smtClean="0"/>
              <a:t>登陆</a:t>
            </a:r>
            <a:r>
              <a:rPr lang="zh-CN" altLang="en-US" dirty="0"/>
              <a:t>功能  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股票查询模块 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股票交易模块 </a:t>
            </a:r>
          </a:p>
        </p:txBody>
      </p:sp>
    </p:spTree>
    <p:extLst>
      <p:ext uri="{BB962C8B-B14F-4D97-AF65-F5344CB8AC3E}">
        <p14:creationId xmlns:p14="http://schemas.microsoft.com/office/powerpoint/2010/main" val="3264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262" y="811824"/>
            <a:ext cx="6554867" cy="1524000"/>
          </a:xfrm>
        </p:spPr>
        <p:txBody>
          <a:bodyPr/>
          <a:lstStyle/>
          <a:p>
            <a:r>
              <a:rPr lang="zh-CN" altLang="en-US" dirty="0"/>
              <a:t>版本进度 </a:t>
            </a:r>
            <a:r>
              <a:rPr lang="en-US" altLang="zh-CN" dirty="0" smtClean="0"/>
              <a:t>v1</a:t>
            </a:r>
            <a:r>
              <a:rPr lang="zh-CN" altLang="en-US" dirty="0"/>
              <a:t>股票查询模块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072054"/>
            <a:ext cx="6554867" cy="376767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</a:rPr>
              <a:t>PyQt5</a:t>
            </a:r>
            <a:r>
              <a:rPr lang="zh-CN" altLang="en-US" sz="2400" dirty="0">
                <a:solidFill>
                  <a:schemeClr val="tx1"/>
                </a:solidFill>
              </a:rPr>
              <a:t>完成股票信息查询模块的</a:t>
            </a:r>
            <a:r>
              <a:rPr lang="en-US" altLang="zh-CN" sz="2400" dirty="0">
                <a:solidFill>
                  <a:schemeClr val="tx1"/>
                </a:solidFill>
              </a:rPr>
              <a:t>UI</a:t>
            </a:r>
            <a:r>
              <a:rPr lang="zh-CN" altLang="en-US" sz="2400" dirty="0">
                <a:solidFill>
                  <a:schemeClr val="tx1"/>
                </a:solidFill>
              </a:rPr>
              <a:t>界面， 使用</a:t>
            </a:r>
            <a:r>
              <a:rPr lang="zh-CN" altLang="en-US" sz="2400" dirty="0" smtClean="0">
                <a:solidFill>
                  <a:schemeClr val="tx1"/>
                </a:solidFill>
              </a:rPr>
              <a:t>了</a:t>
            </a:r>
            <a:r>
              <a:rPr lang="en-US" altLang="zh-CN" sz="2400" dirty="0" err="1" smtClean="0">
                <a:solidFill>
                  <a:schemeClr val="tx1"/>
                </a:solidFill>
                <a:hlinkClick r:id="rId2"/>
              </a:rPr>
              <a:t>easyquotation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</a:rPr>
              <a:t>输入股票代码即可获取实时或当天信息</a:t>
            </a:r>
          </a:p>
        </p:txBody>
      </p:sp>
    </p:spTree>
    <p:extLst>
      <p:ext uri="{BB962C8B-B14F-4D97-AF65-F5344CB8AC3E}">
        <p14:creationId xmlns:p14="http://schemas.microsoft.com/office/powerpoint/2010/main" val="29352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9923" y="548054"/>
            <a:ext cx="6554867" cy="1524000"/>
          </a:xfrm>
        </p:spPr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4" name="内容占位符 3" descr="股票实时信息查询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73" y="2195146"/>
            <a:ext cx="4053579" cy="3767138"/>
          </a:xfrm>
        </p:spPr>
      </p:pic>
    </p:spTree>
    <p:extLst>
      <p:ext uri="{BB962C8B-B14F-4D97-AF65-F5344CB8AC3E}">
        <p14:creationId xmlns:p14="http://schemas.microsoft.com/office/powerpoint/2010/main" val="38638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股票实时信息查询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76" y="1591408"/>
            <a:ext cx="4035669" cy="3750493"/>
          </a:xfrm>
          <a:prstGeom prst="rect">
            <a:avLst/>
          </a:prstGeom>
        </p:spPr>
      </p:pic>
      <p:pic>
        <p:nvPicPr>
          <p:cNvPr id="5" name="图片 4" descr="股票实时信息查询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5" y="1591408"/>
            <a:ext cx="4135487" cy="38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股票实时信息查询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521069"/>
            <a:ext cx="3444932" cy="3201500"/>
          </a:xfrm>
        </p:spPr>
      </p:pic>
      <p:pic>
        <p:nvPicPr>
          <p:cNvPr id="5" name="图片 4" descr="股票实时信息查询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57" y="1450810"/>
            <a:ext cx="3520533" cy="32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股票实时信息查询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4" y="1608992"/>
            <a:ext cx="3993661" cy="3711454"/>
          </a:xfrm>
        </p:spPr>
      </p:pic>
      <p:pic>
        <p:nvPicPr>
          <p:cNvPr id="5" name="图片 4" descr="股票实时信息查询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86" y="1661825"/>
            <a:ext cx="3936811" cy="36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262" y="811824"/>
            <a:ext cx="6554867" cy="1524000"/>
          </a:xfrm>
        </p:spPr>
        <p:txBody>
          <a:bodyPr/>
          <a:lstStyle/>
          <a:p>
            <a:r>
              <a:rPr lang="zh-CN" altLang="en-US" dirty="0"/>
              <a:t>版本进度 </a:t>
            </a:r>
            <a:r>
              <a:rPr lang="en-US" altLang="zh-CN" dirty="0" smtClean="0"/>
              <a:t>v2</a:t>
            </a:r>
            <a:r>
              <a:rPr lang="zh-CN" altLang="en-US" dirty="0" smtClean="0"/>
              <a:t>股</a:t>
            </a:r>
            <a:r>
              <a:rPr lang="zh-CN" altLang="en-US" dirty="0"/>
              <a:t>票查询模块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072054"/>
            <a:ext cx="6554867" cy="376767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</a:rPr>
              <a:t>PyQt5</a:t>
            </a:r>
            <a:r>
              <a:rPr lang="zh-CN" altLang="en-US" sz="2400" dirty="0">
                <a:solidFill>
                  <a:schemeClr val="tx1"/>
                </a:solidFill>
              </a:rPr>
              <a:t>完</a:t>
            </a:r>
            <a:r>
              <a:rPr lang="zh-CN" altLang="en-US" sz="2400" dirty="0" smtClean="0">
                <a:solidFill>
                  <a:schemeClr val="tx1"/>
                </a:solidFill>
              </a:rPr>
              <a:t>成</a:t>
            </a:r>
            <a:r>
              <a:rPr lang="zh-CN" altLang="en-US" sz="2400" dirty="0">
                <a:solidFill>
                  <a:schemeClr val="tx1"/>
                </a:solidFill>
              </a:rPr>
              <a:t>用</a:t>
            </a:r>
            <a:r>
              <a:rPr lang="zh-CN" altLang="en-US" sz="2400" dirty="0" smtClean="0">
                <a:solidFill>
                  <a:schemeClr val="tx1"/>
                </a:solidFill>
              </a:rPr>
              <a:t>户使用界面模</a:t>
            </a:r>
            <a:r>
              <a:rPr lang="zh-CN" altLang="en-US" sz="2400" dirty="0">
                <a:solidFill>
                  <a:schemeClr val="tx1"/>
                </a:solidFill>
              </a:rPr>
              <a:t>块的</a:t>
            </a:r>
            <a:r>
              <a:rPr lang="en-US" altLang="zh-CN" sz="2400" dirty="0">
                <a:solidFill>
                  <a:schemeClr val="tx1"/>
                </a:solidFill>
              </a:rPr>
              <a:t>UI</a:t>
            </a:r>
            <a:r>
              <a:rPr lang="zh-CN" altLang="en-US" sz="2400" dirty="0">
                <a:solidFill>
                  <a:schemeClr val="tx1"/>
                </a:solidFill>
              </a:rPr>
              <a:t>界</a:t>
            </a:r>
            <a:r>
              <a:rPr lang="zh-CN" altLang="en-US" sz="2400" dirty="0" smtClean="0">
                <a:solidFill>
                  <a:schemeClr val="tx1"/>
                </a:solidFill>
              </a:rPr>
              <a:t>面。其中包含搜索用户持有股票的名称、代码、单价、涨跌幅、持股数量、股票数据更新时间。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400" y="69603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界面：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10" y="1342366"/>
            <a:ext cx="6947493" cy="49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725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356</Words>
  <Application>Microsoft Office PowerPoint</Application>
  <PresentationFormat>全屏显示(4:3)</PresentationFormat>
  <Paragraphs>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幼圆</vt:lpstr>
      <vt:lpstr>Century Gothic</vt:lpstr>
      <vt:lpstr>Wingdings 3</vt:lpstr>
      <vt:lpstr>切片</vt:lpstr>
      <vt:lpstr>股票交易模拟系统</vt:lpstr>
      <vt:lpstr>PowerPoint 演示文稿</vt:lpstr>
      <vt:lpstr>版本进度 v1股票查询模块 </vt:lpstr>
      <vt:lpstr>界面</vt:lpstr>
      <vt:lpstr>PowerPoint 演示文稿</vt:lpstr>
      <vt:lpstr>PowerPoint 演示文稿</vt:lpstr>
      <vt:lpstr>PowerPoint 演示文稿</vt:lpstr>
      <vt:lpstr>版本进度 v2股票查询模块 </vt:lpstr>
      <vt:lpstr>PowerPoint 演示文稿</vt:lpstr>
      <vt:lpstr>PowerPoint 演示文稿</vt:lpstr>
      <vt:lpstr>版本进度 v3股票交易模块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股票交易模拟系统</dc:title>
  <dc:creator>jiale Miao</dc:creator>
  <cp:lastModifiedBy>USER-</cp:lastModifiedBy>
  <cp:revision>8</cp:revision>
  <dcterms:created xsi:type="dcterms:W3CDTF">2017-04-20T00:31:22Z</dcterms:created>
  <dcterms:modified xsi:type="dcterms:W3CDTF">2017-06-21T16:16:59Z</dcterms:modified>
</cp:coreProperties>
</file>