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BA98A-B74B-47CF-8AE4-45AE5A8922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22EEEF-14B3-4301-9F68-2B5BDE06A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Advitiya Open Olympiad2020</a:t>
          </a:r>
          <a:r>
            <a:rPr lang="en-US"/>
            <a:t> for school students.</a:t>
          </a:r>
        </a:p>
      </dgm:t>
    </dgm:pt>
    <dgm:pt modelId="{6FE54393-BFAE-4BFB-8380-7AB128AF911A}" type="parTrans" cxnId="{A465FCAB-B64F-4BC6-8EC3-31F5F169ADE8}">
      <dgm:prSet/>
      <dgm:spPr/>
      <dgm:t>
        <a:bodyPr/>
        <a:lstStyle/>
        <a:p>
          <a:endParaRPr lang="en-US"/>
        </a:p>
      </dgm:t>
    </dgm:pt>
    <dgm:pt modelId="{3E1E2A71-B141-4923-B43A-035D7C3A863A}" type="sibTrans" cxnId="{A465FCAB-B64F-4BC6-8EC3-31F5F169ADE8}">
      <dgm:prSet/>
      <dgm:spPr/>
      <dgm:t>
        <a:bodyPr/>
        <a:lstStyle/>
        <a:p>
          <a:endParaRPr lang="en-US"/>
        </a:p>
      </dgm:t>
    </dgm:pt>
    <dgm:pt modelId="{F5EF6E09-4E47-4C0E-AB42-CC5C05160B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Techwalk</a:t>
          </a:r>
          <a:r>
            <a:rPr lang="en-US"/>
            <a:t> (Technical Fest and Campus visit by the students )</a:t>
          </a:r>
        </a:p>
      </dgm:t>
    </dgm:pt>
    <dgm:pt modelId="{1E8B330A-0904-4022-BC54-E35FACCB3F7B}" type="parTrans" cxnId="{D22E0CC2-E575-406E-8018-7EB6D18F19D1}">
      <dgm:prSet/>
      <dgm:spPr/>
      <dgm:t>
        <a:bodyPr/>
        <a:lstStyle/>
        <a:p>
          <a:endParaRPr lang="en-US"/>
        </a:p>
      </dgm:t>
    </dgm:pt>
    <dgm:pt modelId="{8BDF63FA-3B6E-40B9-BEE3-3CE6EF6139F4}" type="sibTrans" cxnId="{D22E0CC2-E575-406E-8018-7EB6D18F19D1}">
      <dgm:prSet/>
      <dgm:spPr/>
      <dgm:t>
        <a:bodyPr/>
        <a:lstStyle/>
        <a:p>
          <a:endParaRPr lang="en-US"/>
        </a:p>
      </dgm:t>
    </dgm:pt>
    <dgm:pt modelId="{B442C57B-F038-486F-83B4-62F2444CC1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Junior Scientist Competition</a:t>
          </a:r>
          <a:r>
            <a:rPr lang="en-US"/>
            <a:t> (Inviting innovative projects by students)</a:t>
          </a:r>
        </a:p>
      </dgm:t>
    </dgm:pt>
    <dgm:pt modelId="{74DA45AD-240C-4C34-B02C-4BA35AE82C2C}" type="parTrans" cxnId="{8A3E9760-AE8F-44B9-A640-C06FF037D019}">
      <dgm:prSet/>
      <dgm:spPr/>
      <dgm:t>
        <a:bodyPr/>
        <a:lstStyle/>
        <a:p>
          <a:endParaRPr lang="en-US"/>
        </a:p>
      </dgm:t>
    </dgm:pt>
    <dgm:pt modelId="{864E9D9A-BD67-4E86-80CD-C4918A5249F6}" type="sibTrans" cxnId="{8A3E9760-AE8F-44B9-A640-C06FF037D019}">
      <dgm:prSet/>
      <dgm:spPr/>
      <dgm:t>
        <a:bodyPr/>
        <a:lstStyle/>
        <a:p>
          <a:endParaRPr lang="en-US"/>
        </a:p>
      </dgm:t>
    </dgm:pt>
    <dgm:pt modelId="{E321E5B0-51A6-46F9-82A6-E3F39A495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Students can also participate in other events like </a:t>
          </a:r>
          <a:r>
            <a:rPr lang="en-US" b="1"/>
            <a:t>MUN, astroquiz, robotics competitions</a:t>
          </a:r>
          <a:r>
            <a:rPr lang="en-US"/>
            <a:t> etc.</a:t>
          </a:r>
        </a:p>
      </dgm:t>
    </dgm:pt>
    <dgm:pt modelId="{08AC2BAD-34A6-4667-A8E8-177755A1584C}" type="parTrans" cxnId="{B72D2FFF-7C1C-4039-928E-10455660805C}">
      <dgm:prSet/>
      <dgm:spPr/>
      <dgm:t>
        <a:bodyPr/>
        <a:lstStyle/>
        <a:p>
          <a:endParaRPr lang="en-US"/>
        </a:p>
      </dgm:t>
    </dgm:pt>
    <dgm:pt modelId="{CAB20C21-A43E-41A1-B6C6-6C711AE77CF7}" type="sibTrans" cxnId="{B72D2FFF-7C1C-4039-928E-10455660805C}">
      <dgm:prSet/>
      <dgm:spPr/>
      <dgm:t>
        <a:bodyPr/>
        <a:lstStyle/>
        <a:p>
          <a:endParaRPr lang="en-US"/>
        </a:p>
      </dgm:t>
    </dgm:pt>
    <dgm:pt modelId="{C8121520-AD27-4572-9A11-BB9513CACDB3}" type="pres">
      <dgm:prSet presAssocID="{72EBA98A-B74B-47CF-8AE4-45AE5A8922FE}" presName="root" presStyleCnt="0">
        <dgm:presLayoutVars>
          <dgm:dir/>
          <dgm:resizeHandles val="exact"/>
        </dgm:presLayoutVars>
      </dgm:prSet>
      <dgm:spPr/>
    </dgm:pt>
    <dgm:pt modelId="{7EE80B1F-E3D4-4113-ADC9-026F8E943309}" type="pres">
      <dgm:prSet presAssocID="{0322EEEF-14B3-4301-9F68-2B5BDE06ADE8}" presName="compNode" presStyleCnt="0"/>
      <dgm:spPr/>
    </dgm:pt>
    <dgm:pt modelId="{CDC02821-CB1C-44E1-BE31-14B24F354F38}" type="pres">
      <dgm:prSet presAssocID="{0322EEEF-14B3-4301-9F68-2B5BDE06ADE8}" presName="bgRect" presStyleLbl="bgShp" presStyleIdx="0" presStyleCnt="4"/>
      <dgm:spPr/>
    </dgm:pt>
    <dgm:pt modelId="{B46B11F0-7452-401F-9D6F-DC0A56565B75}" type="pres">
      <dgm:prSet presAssocID="{0322EEEF-14B3-4301-9F68-2B5BDE06AD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1AF929E-70FE-4D2B-895B-E130523882B9}" type="pres">
      <dgm:prSet presAssocID="{0322EEEF-14B3-4301-9F68-2B5BDE06ADE8}" presName="spaceRect" presStyleCnt="0"/>
      <dgm:spPr/>
    </dgm:pt>
    <dgm:pt modelId="{A6193024-25A2-4BEC-A947-1D6F0A358A50}" type="pres">
      <dgm:prSet presAssocID="{0322EEEF-14B3-4301-9F68-2B5BDE06ADE8}" presName="parTx" presStyleLbl="revTx" presStyleIdx="0" presStyleCnt="4">
        <dgm:presLayoutVars>
          <dgm:chMax val="0"/>
          <dgm:chPref val="0"/>
        </dgm:presLayoutVars>
      </dgm:prSet>
      <dgm:spPr/>
    </dgm:pt>
    <dgm:pt modelId="{DD780BD3-26AC-437C-98BC-D9DF4B000689}" type="pres">
      <dgm:prSet presAssocID="{3E1E2A71-B141-4923-B43A-035D7C3A863A}" presName="sibTrans" presStyleCnt="0"/>
      <dgm:spPr/>
    </dgm:pt>
    <dgm:pt modelId="{D238EBF5-49A8-4CA8-97D4-56B0C6801151}" type="pres">
      <dgm:prSet presAssocID="{F5EF6E09-4E47-4C0E-AB42-CC5C05160B37}" presName="compNode" presStyleCnt="0"/>
      <dgm:spPr/>
    </dgm:pt>
    <dgm:pt modelId="{672B1716-EE43-426C-9585-1910480AA9A4}" type="pres">
      <dgm:prSet presAssocID="{F5EF6E09-4E47-4C0E-AB42-CC5C05160B37}" presName="bgRect" presStyleLbl="bgShp" presStyleIdx="1" presStyleCnt="4"/>
      <dgm:spPr/>
    </dgm:pt>
    <dgm:pt modelId="{DDC5DCA3-982C-4F83-9139-19B643B97938}" type="pres">
      <dgm:prSet presAssocID="{F5EF6E09-4E47-4C0E-AB42-CC5C05160B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D162D0F-DE89-4613-B51D-1E4BC243EB68}" type="pres">
      <dgm:prSet presAssocID="{F5EF6E09-4E47-4C0E-AB42-CC5C05160B37}" presName="spaceRect" presStyleCnt="0"/>
      <dgm:spPr/>
    </dgm:pt>
    <dgm:pt modelId="{560F2106-E7B6-4E7E-BE66-9EB99C9C78D3}" type="pres">
      <dgm:prSet presAssocID="{F5EF6E09-4E47-4C0E-AB42-CC5C05160B37}" presName="parTx" presStyleLbl="revTx" presStyleIdx="1" presStyleCnt="4">
        <dgm:presLayoutVars>
          <dgm:chMax val="0"/>
          <dgm:chPref val="0"/>
        </dgm:presLayoutVars>
      </dgm:prSet>
      <dgm:spPr/>
    </dgm:pt>
    <dgm:pt modelId="{D945A8D8-CB7C-410F-8C8D-2A9DB3256350}" type="pres">
      <dgm:prSet presAssocID="{8BDF63FA-3B6E-40B9-BEE3-3CE6EF6139F4}" presName="sibTrans" presStyleCnt="0"/>
      <dgm:spPr/>
    </dgm:pt>
    <dgm:pt modelId="{E998A7DE-5228-48E0-A930-90B6A66B7361}" type="pres">
      <dgm:prSet presAssocID="{B442C57B-F038-486F-83B4-62F2444CC1F9}" presName="compNode" presStyleCnt="0"/>
      <dgm:spPr/>
    </dgm:pt>
    <dgm:pt modelId="{89EA64A5-30F8-4652-BF9C-FB576F73FE61}" type="pres">
      <dgm:prSet presAssocID="{B442C57B-F038-486F-83B4-62F2444CC1F9}" presName="bgRect" presStyleLbl="bgShp" presStyleIdx="2" presStyleCnt="4"/>
      <dgm:spPr/>
    </dgm:pt>
    <dgm:pt modelId="{BF1D0571-4273-4EDF-982F-FA96E6B3AAD1}" type="pres">
      <dgm:prSet presAssocID="{B442C57B-F038-486F-83B4-62F2444CC1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9A1BBF9-793E-4B91-B787-873677863FA3}" type="pres">
      <dgm:prSet presAssocID="{B442C57B-F038-486F-83B4-62F2444CC1F9}" presName="spaceRect" presStyleCnt="0"/>
      <dgm:spPr/>
    </dgm:pt>
    <dgm:pt modelId="{DBA1CA51-B6A5-46A3-97A3-E7AAFAB10DC2}" type="pres">
      <dgm:prSet presAssocID="{B442C57B-F038-486F-83B4-62F2444CC1F9}" presName="parTx" presStyleLbl="revTx" presStyleIdx="2" presStyleCnt="4">
        <dgm:presLayoutVars>
          <dgm:chMax val="0"/>
          <dgm:chPref val="0"/>
        </dgm:presLayoutVars>
      </dgm:prSet>
      <dgm:spPr/>
    </dgm:pt>
    <dgm:pt modelId="{E12CBC4E-EE95-46B9-8F33-06C99823D377}" type="pres">
      <dgm:prSet presAssocID="{864E9D9A-BD67-4E86-80CD-C4918A5249F6}" presName="sibTrans" presStyleCnt="0"/>
      <dgm:spPr/>
    </dgm:pt>
    <dgm:pt modelId="{CE0154BE-529C-4708-AF3A-74F259C01D63}" type="pres">
      <dgm:prSet presAssocID="{E321E5B0-51A6-46F9-82A6-E3F39A495AC0}" presName="compNode" presStyleCnt="0"/>
      <dgm:spPr/>
    </dgm:pt>
    <dgm:pt modelId="{36535A63-78D8-42A4-A6D3-DF61EC6F0429}" type="pres">
      <dgm:prSet presAssocID="{E321E5B0-51A6-46F9-82A6-E3F39A495AC0}" presName="bgRect" presStyleLbl="bgShp" presStyleIdx="3" presStyleCnt="4"/>
      <dgm:spPr/>
    </dgm:pt>
    <dgm:pt modelId="{563AEF69-233E-4514-B5E4-AB37BED419E5}" type="pres">
      <dgm:prSet presAssocID="{E321E5B0-51A6-46F9-82A6-E3F39A495A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4766AF9-ED51-4DC6-BA6F-F2B24B905C20}" type="pres">
      <dgm:prSet presAssocID="{E321E5B0-51A6-46F9-82A6-E3F39A495AC0}" presName="spaceRect" presStyleCnt="0"/>
      <dgm:spPr/>
    </dgm:pt>
    <dgm:pt modelId="{13869A32-5C13-495A-99AE-4723E7847C96}" type="pres">
      <dgm:prSet presAssocID="{E321E5B0-51A6-46F9-82A6-E3F39A495A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47932C-5B5E-43A7-A7F9-C0B8AE9CFF81}" type="presOf" srcId="{B442C57B-F038-486F-83B4-62F2444CC1F9}" destId="{DBA1CA51-B6A5-46A3-97A3-E7AAFAB10DC2}" srcOrd="0" destOrd="0" presId="urn:microsoft.com/office/officeart/2018/2/layout/IconVerticalSolidList"/>
    <dgm:cxn modelId="{3CF99F5B-C3F8-4365-ABBC-7CD4AB839D99}" type="presOf" srcId="{E321E5B0-51A6-46F9-82A6-E3F39A495AC0}" destId="{13869A32-5C13-495A-99AE-4723E7847C96}" srcOrd="0" destOrd="0" presId="urn:microsoft.com/office/officeart/2018/2/layout/IconVerticalSolidList"/>
    <dgm:cxn modelId="{8A3E9760-AE8F-44B9-A640-C06FF037D019}" srcId="{72EBA98A-B74B-47CF-8AE4-45AE5A8922FE}" destId="{B442C57B-F038-486F-83B4-62F2444CC1F9}" srcOrd="2" destOrd="0" parTransId="{74DA45AD-240C-4C34-B02C-4BA35AE82C2C}" sibTransId="{864E9D9A-BD67-4E86-80CD-C4918A5249F6}"/>
    <dgm:cxn modelId="{A1D17741-1801-4E2C-8FE7-F6A8A2EAD429}" type="presOf" srcId="{F5EF6E09-4E47-4C0E-AB42-CC5C05160B37}" destId="{560F2106-E7B6-4E7E-BE66-9EB99C9C78D3}" srcOrd="0" destOrd="0" presId="urn:microsoft.com/office/officeart/2018/2/layout/IconVerticalSolidList"/>
    <dgm:cxn modelId="{9F6E0A58-D3EC-4BF9-A47E-AC90443179EC}" type="presOf" srcId="{72EBA98A-B74B-47CF-8AE4-45AE5A8922FE}" destId="{C8121520-AD27-4572-9A11-BB9513CACDB3}" srcOrd="0" destOrd="0" presId="urn:microsoft.com/office/officeart/2018/2/layout/IconVerticalSolidList"/>
    <dgm:cxn modelId="{345EFE84-B1DB-4A4A-A23D-53457883043A}" type="presOf" srcId="{0322EEEF-14B3-4301-9F68-2B5BDE06ADE8}" destId="{A6193024-25A2-4BEC-A947-1D6F0A358A50}" srcOrd="0" destOrd="0" presId="urn:microsoft.com/office/officeart/2018/2/layout/IconVerticalSolidList"/>
    <dgm:cxn modelId="{A465FCAB-B64F-4BC6-8EC3-31F5F169ADE8}" srcId="{72EBA98A-B74B-47CF-8AE4-45AE5A8922FE}" destId="{0322EEEF-14B3-4301-9F68-2B5BDE06ADE8}" srcOrd="0" destOrd="0" parTransId="{6FE54393-BFAE-4BFB-8380-7AB128AF911A}" sibTransId="{3E1E2A71-B141-4923-B43A-035D7C3A863A}"/>
    <dgm:cxn modelId="{D22E0CC2-E575-406E-8018-7EB6D18F19D1}" srcId="{72EBA98A-B74B-47CF-8AE4-45AE5A8922FE}" destId="{F5EF6E09-4E47-4C0E-AB42-CC5C05160B37}" srcOrd="1" destOrd="0" parTransId="{1E8B330A-0904-4022-BC54-E35FACCB3F7B}" sibTransId="{8BDF63FA-3B6E-40B9-BEE3-3CE6EF6139F4}"/>
    <dgm:cxn modelId="{B72D2FFF-7C1C-4039-928E-10455660805C}" srcId="{72EBA98A-B74B-47CF-8AE4-45AE5A8922FE}" destId="{E321E5B0-51A6-46F9-82A6-E3F39A495AC0}" srcOrd="3" destOrd="0" parTransId="{08AC2BAD-34A6-4667-A8E8-177755A1584C}" sibTransId="{CAB20C21-A43E-41A1-B6C6-6C711AE77CF7}"/>
    <dgm:cxn modelId="{ADDB7284-8717-438B-81FD-FDD8DD4C3D55}" type="presParOf" srcId="{C8121520-AD27-4572-9A11-BB9513CACDB3}" destId="{7EE80B1F-E3D4-4113-ADC9-026F8E943309}" srcOrd="0" destOrd="0" presId="urn:microsoft.com/office/officeart/2018/2/layout/IconVerticalSolidList"/>
    <dgm:cxn modelId="{247EBC16-EE0D-4DEF-B27E-E240C44D9FFD}" type="presParOf" srcId="{7EE80B1F-E3D4-4113-ADC9-026F8E943309}" destId="{CDC02821-CB1C-44E1-BE31-14B24F354F38}" srcOrd="0" destOrd="0" presId="urn:microsoft.com/office/officeart/2018/2/layout/IconVerticalSolidList"/>
    <dgm:cxn modelId="{7DB987F8-4145-4D36-B0CF-7F6403D10B71}" type="presParOf" srcId="{7EE80B1F-E3D4-4113-ADC9-026F8E943309}" destId="{B46B11F0-7452-401F-9D6F-DC0A56565B75}" srcOrd="1" destOrd="0" presId="urn:microsoft.com/office/officeart/2018/2/layout/IconVerticalSolidList"/>
    <dgm:cxn modelId="{DA304BEF-A177-4A2D-9A0A-01B8A6098AD3}" type="presParOf" srcId="{7EE80B1F-E3D4-4113-ADC9-026F8E943309}" destId="{51AF929E-70FE-4D2B-895B-E130523882B9}" srcOrd="2" destOrd="0" presId="urn:microsoft.com/office/officeart/2018/2/layout/IconVerticalSolidList"/>
    <dgm:cxn modelId="{74221B73-6BE8-4F58-8ECB-31B8E166A1C6}" type="presParOf" srcId="{7EE80B1F-E3D4-4113-ADC9-026F8E943309}" destId="{A6193024-25A2-4BEC-A947-1D6F0A358A50}" srcOrd="3" destOrd="0" presId="urn:microsoft.com/office/officeart/2018/2/layout/IconVerticalSolidList"/>
    <dgm:cxn modelId="{F470E8DD-A493-4CAC-8A02-863E44B58168}" type="presParOf" srcId="{C8121520-AD27-4572-9A11-BB9513CACDB3}" destId="{DD780BD3-26AC-437C-98BC-D9DF4B000689}" srcOrd="1" destOrd="0" presId="urn:microsoft.com/office/officeart/2018/2/layout/IconVerticalSolidList"/>
    <dgm:cxn modelId="{E5EBE5B6-CAC1-4C1B-B938-890ECD8C458F}" type="presParOf" srcId="{C8121520-AD27-4572-9A11-BB9513CACDB3}" destId="{D238EBF5-49A8-4CA8-97D4-56B0C6801151}" srcOrd="2" destOrd="0" presId="urn:microsoft.com/office/officeart/2018/2/layout/IconVerticalSolidList"/>
    <dgm:cxn modelId="{0AAB7002-0C3B-4BC4-A29D-1F7A5B75F5D5}" type="presParOf" srcId="{D238EBF5-49A8-4CA8-97D4-56B0C6801151}" destId="{672B1716-EE43-426C-9585-1910480AA9A4}" srcOrd="0" destOrd="0" presId="urn:microsoft.com/office/officeart/2018/2/layout/IconVerticalSolidList"/>
    <dgm:cxn modelId="{189FFB98-4000-41C2-9049-980F9FDBF707}" type="presParOf" srcId="{D238EBF5-49A8-4CA8-97D4-56B0C6801151}" destId="{DDC5DCA3-982C-4F83-9139-19B643B97938}" srcOrd="1" destOrd="0" presId="urn:microsoft.com/office/officeart/2018/2/layout/IconVerticalSolidList"/>
    <dgm:cxn modelId="{6454EEBA-71C3-4AE3-871E-C05B5EDF0548}" type="presParOf" srcId="{D238EBF5-49A8-4CA8-97D4-56B0C6801151}" destId="{CD162D0F-DE89-4613-B51D-1E4BC243EB68}" srcOrd="2" destOrd="0" presId="urn:microsoft.com/office/officeart/2018/2/layout/IconVerticalSolidList"/>
    <dgm:cxn modelId="{26EBBF1D-6E5C-486A-8055-822BE26E4861}" type="presParOf" srcId="{D238EBF5-49A8-4CA8-97D4-56B0C6801151}" destId="{560F2106-E7B6-4E7E-BE66-9EB99C9C78D3}" srcOrd="3" destOrd="0" presId="urn:microsoft.com/office/officeart/2018/2/layout/IconVerticalSolidList"/>
    <dgm:cxn modelId="{036FF391-D77E-4CFC-A574-E4B3B533D555}" type="presParOf" srcId="{C8121520-AD27-4572-9A11-BB9513CACDB3}" destId="{D945A8D8-CB7C-410F-8C8D-2A9DB3256350}" srcOrd="3" destOrd="0" presId="urn:microsoft.com/office/officeart/2018/2/layout/IconVerticalSolidList"/>
    <dgm:cxn modelId="{01DE1181-A9C2-4059-9275-20BA122C9DF8}" type="presParOf" srcId="{C8121520-AD27-4572-9A11-BB9513CACDB3}" destId="{E998A7DE-5228-48E0-A930-90B6A66B7361}" srcOrd="4" destOrd="0" presId="urn:microsoft.com/office/officeart/2018/2/layout/IconVerticalSolidList"/>
    <dgm:cxn modelId="{A85D992C-9709-486F-B6F7-0E244606BBEC}" type="presParOf" srcId="{E998A7DE-5228-48E0-A930-90B6A66B7361}" destId="{89EA64A5-30F8-4652-BF9C-FB576F73FE61}" srcOrd="0" destOrd="0" presId="urn:microsoft.com/office/officeart/2018/2/layout/IconVerticalSolidList"/>
    <dgm:cxn modelId="{2091E0DD-1865-44A6-A056-8A29F985D44D}" type="presParOf" srcId="{E998A7DE-5228-48E0-A930-90B6A66B7361}" destId="{BF1D0571-4273-4EDF-982F-FA96E6B3AAD1}" srcOrd="1" destOrd="0" presId="urn:microsoft.com/office/officeart/2018/2/layout/IconVerticalSolidList"/>
    <dgm:cxn modelId="{0751568D-E65D-4AC5-AA34-4E03B03DB08B}" type="presParOf" srcId="{E998A7DE-5228-48E0-A930-90B6A66B7361}" destId="{39A1BBF9-793E-4B91-B787-873677863FA3}" srcOrd="2" destOrd="0" presId="urn:microsoft.com/office/officeart/2018/2/layout/IconVerticalSolidList"/>
    <dgm:cxn modelId="{1873836E-B68D-4668-B2BB-B2CA55C2B8A3}" type="presParOf" srcId="{E998A7DE-5228-48E0-A930-90B6A66B7361}" destId="{DBA1CA51-B6A5-46A3-97A3-E7AAFAB10DC2}" srcOrd="3" destOrd="0" presId="urn:microsoft.com/office/officeart/2018/2/layout/IconVerticalSolidList"/>
    <dgm:cxn modelId="{7F0D65A5-8384-483A-9ECB-8DC84F5A5D72}" type="presParOf" srcId="{C8121520-AD27-4572-9A11-BB9513CACDB3}" destId="{E12CBC4E-EE95-46B9-8F33-06C99823D377}" srcOrd="5" destOrd="0" presId="urn:microsoft.com/office/officeart/2018/2/layout/IconVerticalSolidList"/>
    <dgm:cxn modelId="{7740A330-6AE3-4ADB-89B4-71D0F6B69AC2}" type="presParOf" srcId="{C8121520-AD27-4572-9A11-BB9513CACDB3}" destId="{CE0154BE-529C-4708-AF3A-74F259C01D63}" srcOrd="6" destOrd="0" presId="urn:microsoft.com/office/officeart/2018/2/layout/IconVerticalSolidList"/>
    <dgm:cxn modelId="{842E9D74-2B38-4560-B76B-A77294D77F93}" type="presParOf" srcId="{CE0154BE-529C-4708-AF3A-74F259C01D63}" destId="{36535A63-78D8-42A4-A6D3-DF61EC6F0429}" srcOrd="0" destOrd="0" presId="urn:microsoft.com/office/officeart/2018/2/layout/IconVerticalSolidList"/>
    <dgm:cxn modelId="{8BBDAAA7-5C76-4F27-B508-F41517CAC436}" type="presParOf" srcId="{CE0154BE-529C-4708-AF3A-74F259C01D63}" destId="{563AEF69-233E-4514-B5E4-AB37BED419E5}" srcOrd="1" destOrd="0" presId="urn:microsoft.com/office/officeart/2018/2/layout/IconVerticalSolidList"/>
    <dgm:cxn modelId="{2226FFA3-A867-43CE-9513-84EDC5FA8753}" type="presParOf" srcId="{CE0154BE-529C-4708-AF3A-74F259C01D63}" destId="{04766AF9-ED51-4DC6-BA6F-F2B24B905C20}" srcOrd="2" destOrd="0" presId="urn:microsoft.com/office/officeart/2018/2/layout/IconVerticalSolidList"/>
    <dgm:cxn modelId="{24F4B6F5-2920-49B7-B812-977D8BD9EA4A}" type="presParOf" srcId="{CE0154BE-529C-4708-AF3A-74F259C01D63}" destId="{13869A32-5C13-495A-99AE-4723E7847C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02821-CB1C-44E1-BE31-14B24F354F38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B11F0-7452-401F-9D6F-DC0A56565B75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93024-25A2-4BEC-A947-1D6F0A358A5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/>
            <a:t>Advitiya Open Olympiad2020</a:t>
          </a:r>
          <a:r>
            <a:rPr lang="en-US" sz="1800" kern="1200"/>
            <a:t> for school students.</a:t>
          </a:r>
        </a:p>
      </dsp:txBody>
      <dsp:txXfrm>
        <a:off x="1209819" y="2066"/>
        <a:ext cx="5418984" cy="1047462"/>
      </dsp:txXfrm>
    </dsp:sp>
    <dsp:sp modelId="{672B1716-EE43-426C-9585-1910480AA9A4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5DCA3-982C-4F83-9139-19B643B97938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2106-E7B6-4E7E-BE66-9EB99C9C78D3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Techwalk</a:t>
          </a:r>
          <a:r>
            <a:rPr lang="en-US" sz="1800" kern="1200"/>
            <a:t> (Technical Fest and Campus visit by the students )</a:t>
          </a:r>
        </a:p>
      </dsp:txBody>
      <dsp:txXfrm>
        <a:off x="1209819" y="1311395"/>
        <a:ext cx="5418984" cy="1047462"/>
      </dsp:txXfrm>
    </dsp:sp>
    <dsp:sp modelId="{89EA64A5-30F8-4652-BF9C-FB576F73FE6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D0571-4273-4EDF-982F-FA96E6B3AAD1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1CA51-B6A5-46A3-97A3-E7AAFAB10DC2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Junior Scientist Competition</a:t>
          </a:r>
          <a:r>
            <a:rPr lang="en-US" sz="1800" kern="1200"/>
            <a:t> (Inviting innovative projects by students)</a:t>
          </a:r>
        </a:p>
      </dsp:txBody>
      <dsp:txXfrm>
        <a:off x="1209819" y="2620723"/>
        <a:ext cx="5418984" cy="1047462"/>
      </dsp:txXfrm>
    </dsp:sp>
    <dsp:sp modelId="{36535A63-78D8-42A4-A6D3-DF61EC6F0429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AEF69-233E-4514-B5E4-AB37BED419E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69A32-5C13-495A-99AE-4723E7847C96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Students can also participate in other events like </a:t>
          </a:r>
          <a:r>
            <a:rPr lang="en-US" sz="1800" b="1" kern="1200"/>
            <a:t>MUN, astroquiz, robotics competitions</a:t>
          </a:r>
          <a:r>
            <a:rPr lang="en-US" sz="1800" kern="1200"/>
            <a:t> etc.</a:t>
          </a:r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81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48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2A78-7F66-4080-AE34-467435871A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1A0754-5DF9-4D7C-9DB0-0B8F5039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491" y="3258354"/>
            <a:ext cx="9285666" cy="1384949"/>
          </a:xfrm>
        </p:spPr>
        <p:txBody>
          <a:bodyPr/>
          <a:lstStyle/>
          <a:p>
            <a:r>
              <a:rPr lang="en-US" b="1" u="sng" dirty="0"/>
              <a:t>TECHNO SCHOOL PROGRAM</a:t>
            </a:r>
            <a:endParaRPr lang="en-US" dirty="0"/>
          </a:p>
        </p:txBody>
      </p:sp>
      <p:pic>
        <p:nvPicPr>
          <p:cNvPr id="1030" name="Picture 6" descr="https://lh5.googleusercontent.com/nHAbPnPZ7YC2RcMpQSp65a5a1PknTtolQTwwLNqqbPOY9pLILKV4KhsNuMOmlPZByH7Ipe6GrOIyjpcLbl5F3jMG3M1GxaX_2jDu-7WRBCDWkntjZyIzQIbO2TSVKc-MY7J8DIf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8" y="304510"/>
            <a:ext cx="4313159" cy="31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Vd3iFahroQdgfOeG1hGaMcZp-vCAKMDaFo2Ab-uvYK7JJCaNcWLodtFozrVG8LwMWlOT37jLhhF7S9Nnydgv6WqOP23zFuTd4UWwbVMp8kg__F1-kWhuPurWMQI0TF13l8-PY4p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6" y="853924"/>
            <a:ext cx="1880316" cy="204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5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60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sz="1800" b="1"/>
              <a:t>Advitiya2020</a:t>
            </a:r>
            <a:r>
              <a:rPr lang="en-US" sz="1800"/>
              <a:t> is proud to announce the</a:t>
            </a:r>
            <a:r>
              <a:rPr lang="en-US" sz="1800" b="1"/>
              <a:t> first ever school outreach program “Techno School Program”</a:t>
            </a:r>
            <a:r>
              <a:rPr lang="en-US" sz="1800"/>
              <a:t>. This program aims at bringing together the best young minds from all over the country and to</a:t>
            </a:r>
            <a:r>
              <a:rPr lang="en-US" sz="1800" b="1"/>
              <a:t> expose the students to the technical culture of IIT Ropar.</a:t>
            </a:r>
            <a:endParaRPr lang="en-US" sz="1800"/>
          </a:p>
          <a:p>
            <a:pPr marL="0" indent="0">
              <a:buNone/>
            </a:pPr>
            <a:br>
              <a:rPr lang="en-US" sz="1800"/>
            </a:b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1" r="13865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508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 u="sng"/>
              <a:t>TECHNO SCHOOL PROGRAM INCLUDES</a:t>
            </a:r>
            <a:endParaRPr 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4C419B-669F-4853-8BD5-2AED94DAD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13956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4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u="sng"/>
              <a:t>Incentives of TECHNO SCHOOL PROGRAM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fontAlgn="base"/>
            <a:r>
              <a:rPr lang="en-US" sz="1800"/>
              <a:t>Exciting</a:t>
            </a:r>
            <a:r>
              <a:rPr lang="en-US" sz="1800" b="1"/>
              <a:t> cash prizes and goodies</a:t>
            </a:r>
            <a:r>
              <a:rPr lang="en-US" sz="1800"/>
              <a:t> for the winners.</a:t>
            </a:r>
          </a:p>
          <a:p>
            <a:pPr fontAlgn="base"/>
            <a:r>
              <a:rPr lang="en-US" sz="1800"/>
              <a:t>Certificate of appreciation and participation.</a:t>
            </a:r>
          </a:p>
          <a:p>
            <a:r>
              <a:rPr lang="en-US" sz="1800"/>
              <a:t>Students will be allowed entry in</a:t>
            </a:r>
            <a:r>
              <a:rPr lang="en-US" sz="1800" b="1"/>
              <a:t> pro night and various talks by professionals. 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7" r="16673" b="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7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EA3DE74-31A6-48AD-8C0A-E33A679B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FFDDEBC-790E-43B4-8282-92702E0A8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F624CC-585A-4177-8E95-77462EA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B18999F3-4745-477E-B6DA-E5B0BCD53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B780C728-EC47-4108-8DC4-B5ACDAD0B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5535F23-07A0-49FD-BF88-208C0FBEE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944D95CD-2ADB-4E41-AFD2-5ED06FD6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36509339-BF07-4ED1-B1DA-74D2D956F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6317DACF-CCA7-442B-B867-2CF567E4B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7E917ACA-0CB0-4A07-9594-33E63B91B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21DF86A2-1E2E-48FD-8EF7-F9D6744FA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15E3E78-BF51-4607-86CE-A0299B88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BCA7B587-8FAA-4DA4-90D6-51132BB2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r="30844" b="1"/>
          <a:stretch/>
        </p:blipFill>
        <p:spPr>
          <a:xfrm>
            <a:off x="20" y="10"/>
            <a:ext cx="7259971" cy="6856105"/>
          </a:xfrm>
          <a:custGeom>
            <a:avLst/>
            <a:gdLst>
              <a:gd name="connsiteX0" fmla="*/ 0 w 7259991"/>
              <a:gd name="connsiteY0" fmla="*/ 0 h 6856115"/>
              <a:gd name="connsiteX1" fmla="*/ 5841644 w 7259991"/>
              <a:gd name="connsiteY1" fmla="*/ 0 h 6856115"/>
              <a:gd name="connsiteX2" fmla="*/ 7253976 w 7259991"/>
              <a:gd name="connsiteY2" fmla="*/ 4479990 h 6856115"/>
              <a:gd name="connsiteX3" fmla="*/ 7259991 w 7259991"/>
              <a:gd name="connsiteY3" fmla="*/ 4484422 h 6856115"/>
              <a:gd name="connsiteX4" fmla="*/ 5514446 w 7259991"/>
              <a:gd name="connsiteY4" fmla="*/ 6852824 h 6856115"/>
              <a:gd name="connsiteX5" fmla="*/ 6776547 w 7259991"/>
              <a:gd name="connsiteY5" fmla="*/ 6852824 h 6856115"/>
              <a:gd name="connsiteX6" fmla="*/ 6776547 w 7259991"/>
              <a:gd name="connsiteY6" fmla="*/ 6856115 h 6856115"/>
              <a:gd name="connsiteX7" fmla="*/ 0 w 7259991"/>
              <a:gd name="connsiteY7" fmla="*/ 6856115 h 68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9991" h="6856115">
                <a:moveTo>
                  <a:pt x="0" y="0"/>
                </a:moveTo>
                <a:lnTo>
                  <a:pt x="5841644" y="0"/>
                </a:lnTo>
                <a:lnTo>
                  <a:pt x="7253976" y="4479990"/>
                </a:lnTo>
                <a:lnTo>
                  <a:pt x="7259991" y="4484422"/>
                </a:lnTo>
                <a:lnTo>
                  <a:pt x="5514446" y="6852824"/>
                </a:lnTo>
                <a:lnTo>
                  <a:pt x="6776547" y="6852824"/>
                </a:lnTo>
                <a:lnTo>
                  <a:pt x="6776547" y="6856115"/>
                </a:lnTo>
                <a:lnTo>
                  <a:pt x="0" y="685611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24" y="2404534"/>
            <a:ext cx="5669280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 r="-2" b="25022"/>
          <a:stretch/>
        </p:blipFill>
        <p:spPr>
          <a:xfrm>
            <a:off x="5883879" y="10"/>
            <a:ext cx="6304947" cy="2285990"/>
          </a:xfrm>
          <a:custGeom>
            <a:avLst/>
            <a:gdLst>
              <a:gd name="connsiteX0" fmla="*/ 0 w 6304947"/>
              <a:gd name="connsiteY0" fmla="*/ 0 h 2286000"/>
              <a:gd name="connsiteX1" fmla="*/ 6304947 w 6304947"/>
              <a:gd name="connsiteY1" fmla="*/ 0 h 2286000"/>
              <a:gd name="connsiteX2" fmla="*/ 6304947 w 6304947"/>
              <a:gd name="connsiteY2" fmla="*/ 2286000 h 2286000"/>
              <a:gd name="connsiteX3" fmla="*/ 720670 w 6304947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4947" h="2286000">
                <a:moveTo>
                  <a:pt x="0" y="0"/>
                </a:moveTo>
                <a:lnTo>
                  <a:pt x="6304947" y="0"/>
                </a:lnTo>
                <a:lnTo>
                  <a:pt x="6304947" y="2286000"/>
                </a:lnTo>
                <a:lnTo>
                  <a:pt x="720670" y="2286000"/>
                </a:lnTo>
                <a:close/>
              </a:path>
            </a:pathLst>
          </a:custGeom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FCFD6D8-B11A-4FF8-AA6D-F63F472A2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7C2391D2-1BE1-42B2-BEF7-B749A45A8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r="2" b="26388"/>
          <a:stretch/>
        </p:blipFill>
        <p:spPr>
          <a:xfrm>
            <a:off x="6604548" y="2286000"/>
            <a:ext cx="5584275" cy="2286000"/>
          </a:xfrm>
          <a:custGeom>
            <a:avLst/>
            <a:gdLst>
              <a:gd name="connsiteX0" fmla="*/ 0 w 5584275"/>
              <a:gd name="connsiteY0" fmla="*/ 0 h 2286000"/>
              <a:gd name="connsiteX1" fmla="*/ 5584275 w 5584275"/>
              <a:gd name="connsiteY1" fmla="*/ 0 h 2286000"/>
              <a:gd name="connsiteX2" fmla="*/ 5584275 w 5584275"/>
              <a:gd name="connsiteY2" fmla="*/ 2286000 h 2286000"/>
              <a:gd name="connsiteX3" fmla="*/ 626046 w 5584275"/>
              <a:gd name="connsiteY3" fmla="*/ 2286000 h 2286000"/>
              <a:gd name="connsiteX4" fmla="*/ 692258 w 5584275"/>
              <a:gd name="connsiteY4" fmla="*/ 2195876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4275" h="2286000">
                <a:moveTo>
                  <a:pt x="0" y="0"/>
                </a:moveTo>
                <a:lnTo>
                  <a:pt x="5584275" y="0"/>
                </a:lnTo>
                <a:lnTo>
                  <a:pt x="5584275" y="2286000"/>
                </a:lnTo>
                <a:lnTo>
                  <a:pt x="626046" y="2286000"/>
                </a:lnTo>
                <a:lnTo>
                  <a:pt x="692258" y="2195876"/>
                </a:lnTo>
                <a:close/>
              </a:path>
            </a:pathLst>
          </a:custGeom>
        </p:spPr>
      </p:pic>
      <p:pic>
        <p:nvPicPr>
          <p:cNvPr id="5" name="Picture 4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00A82DD6-1909-42B7-9CD3-EFCCFE121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r="-1" b="20770"/>
          <a:stretch/>
        </p:blipFill>
        <p:spPr>
          <a:xfrm>
            <a:off x="5551112" y="4572000"/>
            <a:ext cx="6640888" cy="2286000"/>
          </a:xfrm>
          <a:custGeom>
            <a:avLst/>
            <a:gdLst>
              <a:gd name="connsiteX0" fmla="*/ 1679482 w 6640888"/>
              <a:gd name="connsiteY0" fmla="*/ 0 h 2286000"/>
              <a:gd name="connsiteX1" fmla="*/ 6640888 w 6640888"/>
              <a:gd name="connsiteY1" fmla="*/ 0 h 2286000"/>
              <a:gd name="connsiteX2" fmla="*/ 6640888 w 6640888"/>
              <a:gd name="connsiteY2" fmla="*/ 2286000 h 2286000"/>
              <a:gd name="connsiteX3" fmla="*/ 0 w 664088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0888" h="2286000">
                <a:moveTo>
                  <a:pt x="1679482" y="0"/>
                </a:moveTo>
                <a:lnTo>
                  <a:pt x="6640888" y="0"/>
                </a:lnTo>
                <a:lnTo>
                  <a:pt x="6640888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85" name="Rectangle 29">
            <a:extLst>
              <a:ext uri="{FF2B5EF4-FFF2-40B4-BE49-F238E27FC236}">
                <a16:creationId xmlns:a16="http://schemas.microsoft.com/office/drawing/2014/main" id="{99CDFA5B-0593-4946-8B2B-61B88889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5BC01963-BAEA-42F8-A0A1-D5323FDF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60E152-277A-4689-827B-214A55B3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93689F-A4B8-43C0-ADED-5E8C083DC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23">
            <a:extLst>
              <a:ext uri="{FF2B5EF4-FFF2-40B4-BE49-F238E27FC236}">
                <a16:creationId xmlns:a16="http://schemas.microsoft.com/office/drawing/2014/main" id="{9A55474B-4D9C-4A4D-AC41-524963CDB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580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TECHNO SCHOOL PROGRAM</vt:lpstr>
      <vt:lpstr>OBJECTIVE</vt:lpstr>
      <vt:lpstr>TECHNO SCHOOL PROGRAM INCLUDES</vt:lpstr>
      <vt:lpstr>Incentives of TECHNO SCHOOL PROGRAM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 SCHOOL PROGRAM</dc:title>
  <dc:creator>DELL</dc:creator>
  <cp:lastModifiedBy>DELL</cp:lastModifiedBy>
  <cp:revision>2</cp:revision>
  <dcterms:created xsi:type="dcterms:W3CDTF">2019-10-26T04:27:14Z</dcterms:created>
  <dcterms:modified xsi:type="dcterms:W3CDTF">2019-10-26T04:28:25Z</dcterms:modified>
</cp:coreProperties>
</file>