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7" r:id="rId16"/>
    <p:sldId id="276" r:id="rId17"/>
    <p:sldId id="275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22" d="100"/>
          <a:sy n="122" d="100"/>
        </p:scale>
        <p:origin x="19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760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041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928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184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086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303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448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523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042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541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9042-28B4-4F66-91E2-F9F72D8A782F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F82C0-5BCC-4841-BE67-DD777425E6A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928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EE4666-2177-409F-967A-D9C2B98AC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4D9FB42-4905-4007-A984-B7C3078AD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E11249A-66B9-4954-8585-1EC8EF14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9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5ED066-24F8-49C3-BB1F-E80911E4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4804CA9F-6B36-40B5-B972-E81E60B18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22"/>
            <a:ext cx="9103489" cy="642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7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CE5FD47-D977-42DD-91C9-0F28C4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6D4113B2-4053-4D73-95A1-DB1B6BEDF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50"/>
            <a:ext cx="9144000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A51D09-D235-4BFF-B381-8E26987C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A67642F7-AFAD-4A82-BD08-C27AF9818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" y="210956"/>
            <a:ext cx="8924081" cy="6300401"/>
          </a:xfrm>
        </p:spPr>
      </p:pic>
    </p:spTree>
    <p:extLst>
      <p:ext uri="{BB962C8B-B14F-4D97-AF65-F5344CB8AC3E}">
        <p14:creationId xmlns:p14="http://schemas.microsoft.com/office/powerpoint/2010/main" val="27527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2A0D9D-CB90-4E0D-B417-07B3AC79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59FBFF-EE91-4406-9B8B-E750AD427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91"/>
            <a:ext cx="9153974" cy="6636467"/>
          </a:xfrm>
        </p:spPr>
      </p:pic>
    </p:spTree>
    <p:extLst>
      <p:ext uri="{BB962C8B-B14F-4D97-AF65-F5344CB8AC3E}">
        <p14:creationId xmlns:p14="http://schemas.microsoft.com/office/powerpoint/2010/main" val="371314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AB8A3E-9E4A-434F-BC63-80A31F0D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3D8176F-39A2-4549-A0E0-35D4C86B9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22"/>
            <a:ext cx="9144000" cy="6455664"/>
          </a:xfrm>
        </p:spPr>
      </p:pic>
    </p:spTree>
    <p:extLst>
      <p:ext uri="{BB962C8B-B14F-4D97-AF65-F5344CB8AC3E}">
        <p14:creationId xmlns:p14="http://schemas.microsoft.com/office/powerpoint/2010/main" val="156606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AB8A3E-9E4A-434F-BC63-80A31F0D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73D8176F-39A2-4549-A0E0-35D4C86B9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22"/>
            <a:ext cx="9144000" cy="6455664"/>
          </a:xfrm>
        </p:spPr>
      </p:pic>
    </p:spTree>
    <p:extLst>
      <p:ext uri="{BB962C8B-B14F-4D97-AF65-F5344CB8AC3E}">
        <p14:creationId xmlns:p14="http://schemas.microsoft.com/office/powerpoint/2010/main" val="426828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วงรี 6">
            <a:extLst>
              <a:ext uri="{FF2B5EF4-FFF2-40B4-BE49-F238E27FC236}">
                <a16:creationId xmlns:a16="http://schemas.microsoft.com/office/drawing/2014/main" id="{EBC605FA-2F16-4FA2-803D-0CDFAB0242EF}"/>
              </a:ext>
            </a:extLst>
          </p:cNvPr>
          <p:cNvSpPr/>
          <p:nvPr/>
        </p:nvSpPr>
        <p:spPr>
          <a:xfrm>
            <a:off x="199031" y="1330037"/>
            <a:ext cx="3636817" cy="3539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013155A-3852-4936-95FC-A1CCA3A9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59" y="2346326"/>
            <a:ext cx="363162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Owl express</a:t>
            </a:r>
            <a:endParaRPr lang="th-TH" dirty="0">
              <a:solidFill>
                <a:schemeClr val="bg1"/>
              </a:solidFill>
            </a:endParaRPr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BF05439-5441-49F5-A46F-4B20EFF80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92" y="586798"/>
            <a:ext cx="3553563" cy="5694814"/>
          </a:xfrm>
        </p:spPr>
      </p:pic>
    </p:spTree>
    <p:extLst>
      <p:ext uri="{BB962C8B-B14F-4D97-AF65-F5344CB8AC3E}">
        <p14:creationId xmlns:p14="http://schemas.microsoft.com/office/powerpoint/2010/main" val="23286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ตัวแทนเนื้อหา 9">
            <a:extLst>
              <a:ext uri="{FF2B5EF4-FFF2-40B4-BE49-F238E27FC236}">
                <a16:creationId xmlns:a16="http://schemas.microsoft.com/office/drawing/2014/main" id="{2A1C209C-D566-4B26-ABC2-15F6A8723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58831EB-5972-4378-81D9-68E080F9B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34" y="145471"/>
            <a:ext cx="2750162" cy="6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7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DB1077-2F84-4A6B-B332-A5C3F5E7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0DF3D157-C73D-4A85-B2E9-3DFAB8DC0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232623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E48CF7-2C22-4AFA-A940-86F12FFA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D2D5950-D062-48BD-97C9-81DC8493F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45461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25B79AE-C63D-4BA6-9269-C45CE999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1EA9D6A5-7A1A-4B6E-9664-CC2469EF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14635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189B-DDA0-4692-90E6-4EC0DC75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99" y="396390"/>
            <a:ext cx="8218057" cy="598327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Motivation</a:t>
            </a:r>
          </a:p>
          <a:p>
            <a:pPr marL="0" indent="0">
              <a:buNone/>
            </a:pPr>
            <a:r>
              <a:rPr lang="th-TH" dirty="0"/>
              <a:t>	เนื่องจากปัจจุบันมีการชื้อของออนไลน์เป็นอย่างมาก นำไปสู่ความต้องการของการใช้บริการขนส่งพัสดุต่างๆเพิ่มขึ้นเช่นกัน อีกทั้งคนในปัจจุบันต้องการหารายได้เสริมและมีพาหนะส่วนตัว ดั้งนั้นการทำเราทำเว็บแอปที่ตอบสนองความต้องการที่เพิ่มขึ้นในปัจจุบัน จะมีประโยชน์ต่อการส่งเสริมเศรษฐกิจและอำนวยความสะดวกให้แก่ผู้ใช้ที่ต้องการส่งพัสดุและเป็นพนังงานขนส่งพัสดุ</a:t>
            </a:r>
          </a:p>
          <a:p>
            <a:pPr marL="0" indent="0">
              <a:buNone/>
            </a:pPr>
            <a:r>
              <a:rPr lang="en-SG" dirty="0">
                <a:latin typeface="Arial Black" panose="020B0A04020102020204" pitchFamily="34" charset="0"/>
              </a:rPr>
              <a:t>Objective</a:t>
            </a:r>
            <a:endParaRPr lang="th-TH" dirty="0">
              <a:latin typeface="Arial Black" panose="020B0A04020102020204" pitchFamily="34" charset="0"/>
            </a:endParaRPr>
          </a:p>
          <a:p>
            <a:r>
              <a:rPr lang="th-TH" dirty="0">
                <a:latin typeface="Arial Black" panose="020B0A04020102020204" pitchFamily="34" charset="0"/>
              </a:rPr>
              <a:t>อำนวยความสะดวกแก่ผู้ใช้ที่ต้องการบริการขนส่งพัสดุ</a:t>
            </a:r>
          </a:p>
          <a:p>
            <a:r>
              <a:rPr lang="th-TH" dirty="0">
                <a:latin typeface="Arial Black" panose="020B0A04020102020204" pitchFamily="34" charset="0"/>
              </a:rPr>
              <a:t>อำนวยความสะดวกแก่พนังงานขนส่งในการเลือกรับงานต่างๆ</a:t>
            </a:r>
          </a:p>
          <a:p>
            <a:r>
              <a:rPr lang="th-TH" dirty="0">
                <a:latin typeface="Arial Black" panose="020B0A04020102020204" pitchFamily="34" charset="0"/>
              </a:rPr>
              <a:t>อำนวยความมั่นใจแก่ผู้รับในการดูสถานะการขนส่งพัสดุมาให้แก่</a:t>
            </a:r>
            <a:r>
              <a:rPr lang="th-TH">
                <a:latin typeface="Arial Black" panose="020B0A04020102020204" pitchFamily="34" charset="0"/>
              </a:rPr>
              <a:t>ผู้รับว่าพัสดุกำลัง</a:t>
            </a:r>
            <a:r>
              <a:rPr lang="th-TH" dirty="0">
                <a:latin typeface="Arial Black" panose="020B0A04020102020204" pitchFamily="34" charset="0"/>
              </a:rPr>
              <a:t>ถึงกระบวนการใดที่ไหน</a:t>
            </a:r>
          </a:p>
          <a:p>
            <a:endParaRPr lang="th-TH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2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F386F90-2F8F-4852-BA6C-7AF9FD2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D201C33-58DC-4480-8D4C-F251B2139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63811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B805D3-A8D9-4087-8ED9-CB86553C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4FB20FB-C99B-4DBB-ACA9-07F4FF259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2B14737-60DC-4F86-9BDD-FD49795A2137}"/>
              </a:ext>
            </a:extLst>
          </p:cNvPr>
          <p:cNvSpPr txBox="1"/>
          <p:nvPr/>
        </p:nvSpPr>
        <p:spPr>
          <a:xfrm>
            <a:off x="1426022" y="2571135"/>
            <a:ext cx="2787163" cy="11237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ในฐานะ ผู้ใช้</a:t>
            </a:r>
          </a:p>
          <a:p>
            <a:r>
              <a:rPr lang="th-TH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ฉันต้องการ </a:t>
            </a:r>
            <a:r>
              <a:rPr lang="en-US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Check package</a:t>
            </a:r>
          </a:p>
          <a:p>
            <a:r>
              <a:rPr lang="th-TH" sz="2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ฉันจะได้ ทราบสถานะของพัสดุ</a:t>
            </a:r>
            <a:endParaRPr lang="en-US" sz="2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0B87DB5-A45B-4371-9BA8-29F6B5CC9AD9}"/>
              </a:ext>
            </a:extLst>
          </p:cNvPr>
          <p:cNvSpPr txBox="1"/>
          <p:nvPr/>
        </p:nvSpPr>
        <p:spPr>
          <a:xfrm>
            <a:off x="4886309" y="2571135"/>
            <a:ext cx="2868729" cy="11237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ในฐานะ ผู้ใช้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ฉันต้องการ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Authentication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ฉันจะได้ ระบุตัวตนของฉัน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D1EE373-A9AB-4350-8C87-B7A41F0A7FA9}"/>
              </a:ext>
            </a:extLst>
          </p:cNvPr>
          <p:cNvSpPr txBox="1"/>
          <p:nvPr/>
        </p:nvSpPr>
        <p:spPr>
          <a:xfrm>
            <a:off x="4886308" y="4332119"/>
            <a:ext cx="2868729" cy="1162465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ในฐานะ ผู้ใช้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ฉันต้องการ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Order service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ฉันจะได้ สั่งบริการพัสดุ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EC2A86C7-67C1-4833-8846-4673AB7BB108}"/>
              </a:ext>
            </a:extLst>
          </p:cNvPr>
          <p:cNvSpPr txBox="1"/>
          <p:nvPr/>
        </p:nvSpPr>
        <p:spPr>
          <a:xfrm>
            <a:off x="1426021" y="4332119"/>
            <a:ext cx="2787163" cy="11237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ในฐานะ ผู้ใช้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ฉันต้องการ ระบบ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payment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ฉันจะได้ ชำระค่าบริการสะดวกขึ้น</a:t>
            </a:r>
          </a:p>
        </p:txBody>
      </p:sp>
    </p:spTree>
    <p:extLst>
      <p:ext uri="{BB962C8B-B14F-4D97-AF65-F5344CB8AC3E}">
        <p14:creationId xmlns:p14="http://schemas.microsoft.com/office/powerpoint/2010/main" val="37907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7E0BF2-8686-4AF5-9F8A-3B0C4109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D831D836-CCC7-4121-87BB-3CAAF693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6858001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68FF99C-00C9-4C11-AB61-B63346680D2E}"/>
              </a:ext>
            </a:extLst>
          </p:cNvPr>
          <p:cNvSpPr txBox="1"/>
          <p:nvPr/>
        </p:nvSpPr>
        <p:spPr>
          <a:xfrm>
            <a:off x="5240994" y="2775992"/>
            <a:ext cx="3168220" cy="11237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ในฐานะ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Postman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ฉันต้องการ อัพเดทสถานะสินค้า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ฉันจะได้ เปลี่ยนสถานะของสินค้าได้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96DD7AC-C35E-4AE5-B876-77A84C534FC7}"/>
              </a:ext>
            </a:extLst>
          </p:cNvPr>
          <p:cNvSpPr txBox="1"/>
          <p:nvPr/>
        </p:nvSpPr>
        <p:spPr>
          <a:xfrm>
            <a:off x="2627869" y="4503861"/>
            <a:ext cx="3944455" cy="11237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ในฐานะ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Postman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ฉันต้องการ ข้อมูลการสั่งขอใช้บริการส่งพัสดุจากผู้ใช้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ฉันจะได้ จัดการกับคำสั่งขอได้สะดวก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BE27160-560D-4DF5-B462-BFE0DF2D16CF}"/>
              </a:ext>
            </a:extLst>
          </p:cNvPr>
          <p:cNvSpPr txBox="1"/>
          <p:nvPr/>
        </p:nvSpPr>
        <p:spPr>
          <a:xfrm>
            <a:off x="815951" y="2775992"/>
            <a:ext cx="3168220" cy="11237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ในฐานะ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Postman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ฉันต้องการ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Authentication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ฉันจะได้ ระบุตัวตนของฉัน</a:t>
            </a:r>
          </a:p>
        </p:txBody>
      </p:sp>
    </p:spTree>
    <p:extLst>
      <p:ext uri="{BB962C8B-B14F-4D97-AF65-F5344CB8AC3E}">
        <p14:creationId xmlns:p14="http://schemas.microsoft.com/office/powerpoint/2010/main" val="1325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940D6B-3644-41C6-BA84-7DFDDB97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B85A4BA1-ACC7-4F13-A42B-6C7AC855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A033EF50-7D12-4B0E-A5DF-DC7607626781}"/>
              </a:ext>
            </a:extLst>
          </p:cNvPr>
          <p:cNvSpPr txBox="1"/>
          <p:nvPr/>
        </p:nvSpPr>
        <p:spPr>
          <a:xfrm>
            <a:off x="2478740" y="4099178"/>
            <a:ext cx="4218212" cy="11237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ในฐานะ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Back-Officer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ฉันต้องการ ข้อมูลทั้งหมดของผู้ใช้</a:t>
            </a: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ฉันจะได้ จัดการและตรวจสอบข้อมูลได้ง่าย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A710F16-D8DE-4920-8FEC-33BD4542CD7B}"/>
              </a:ext>
            </a:extLst>
          </p:cNvPr>
          <p:cNvSpPr txBox="1"/>
          <p:nvPr/>
        </p:nvSpPr>
        <p:spPr>
          <a:xfrm>
            <a:off x="2478740" y="2469318"/>
            <a:ext cx="4218212" cy="11237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ในฐานะ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Back-Officer</a:t>
            </a:r>
            <a:endParaRPr lang="th-TH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ฉันต้องการ ระบบจัดการข้อมูล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postman</a:t>
            </a:r>
          </a:p>
          <a:p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ฉันจะได้ แก้ไขข้อมูล </a:t>
            </a:r>
            <a:r>
              <a:rPr lang="en-US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postman </a:t>
            </a:r>
            <a:r>
              <a:rPr lang="th-TH" sz="20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141178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D623F8-4969-4FEA-BB85-F39A95F7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1D13BA5-F716-4C42-9FB6-207241D93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</p:spPr>
      </p:pic>
    </p:spTree>
    <p:extLst>
      <p:ext uri="{BB962C8B-B14F-4D97-AF65-F5344CB8AC3E}">
        <p14:creationId xmlns:p14="http://schemas.microsoft.com/office/powerpoint/2010/main" val="311754336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143</Words>
  <Application>Microsoft Office PowerPoint</Application>
  <PresentationFormat>On-screen Show (4:3)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Angsana New</vt:lpstr>
      <vt:lpstr>Arial</vt:lpstr>
      <vt:lpstr>Arial Black</vt:lpstr>
      <vt:lpstr>Calibri</vt:lpstr>
      <vt:lpstr>Calibri Light</vt:lpstr>
      <vt:lpstr>Cordia New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 Owl express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Napassakorn Boonchoo</dc:creator>
  <cp:lastModifiedBy>Wisoodthipong Takeow</cp:lastModifiedBy>
  <cp:revision>10</cp:revision>
  <dcterms:created xsi:type="dcterms:W3CDTF">2017-10-18T14:32:55Z</dcterms:created>
  <dcterms:modified xsi:type="dcterms:W3CDTF">2017-10-18T16:17:38Z</dcterms:modified>
</cp:coreProperties>
</file>