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png" Type="http://schemas.openxmlformats.org/officeDocument/2006/relationships/image"/><Relationship Id="rId2" Target="../media/image1.png" Type="http://schemas.openxmlformats.org/officeDocument/2006/relationships/image"/><Relationship Id="rId3" Target="../media/image2.pn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1.png" Type="http://schemas.openxmlformats.org/officeDocument/2006/relationships/image"/><Relationship Id="rId11" Target="../media/image46.png" Type="http://schemas.openxmlformats.org/officeDocument/2006/relationships/image"/><Relationship Id="rId12" Target="../media/image47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41.png" Type="http://schemas.openxmlformats.org/officeDocument/2006/relationships/image"/><Relationship Id="rId6" Target="../media/image42.png" Type="http://schemas.openxmlformats.org/officeDocument/2006/relationships/image"/><Relationship Id="rId7" Target="../media/image43.png" Type="http://schemas.openxmlformats.org/officeDocument/2006/relationships/image"/><Relationship Id="rId8" Target="../media/image44.png" Type="http://schemas.openxmlformats.org/officeDocument/2006/relationships/image"/><Relationship Id="rId9" Target="../media/image45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1.png" Type="http://schemas.openxmlformats.org/officeDocument/2006/relationships/image"/><Relationship Id="rId11" Target="../media/image52.png" Type="http://schemas.openxmlformats.org/officeDocument/2006/relationships/image"/><Relationship Id="rId12" Target="../media/image43.png" Type="http://schemas.openxmlformats.org/officeDocument/2006/relationships/image"/><Relationship Id="rId2" Target="../media/image48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49.png" Type="http://schemas.openxmlformats.org/officeDocument/2006/relationships/image"/><Relationship Id="rId7" Target="../media/image50.png" Type="http://schemas.openxmlformats.org/officeDocument/2006/relationships/image"/><Relationship Id="rId8" Target="../media/image45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53.png" Type="http://schemas.openxmlformats.org/officeDocument/2006/relationships/image"/><Relationship Id="rId6" Target="../media/image54.png" Type="http://schemas.openxmlformats.org/officeDocument/2006/relationships/image"/><Relationship Id="rId7" Target="../media/image55.png" Type="http://schemas.openxmlformats.org/officeDocument/2006/relationships/image"/><Relationship Id="rId8" Target="../media/image56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Relationship Id="rId8" Target="../media/image17.png" Type="http://schemas.openxmlformats.org/officeDocument/2006/relationships/image"/><Relationship Id="rId9" Target="../media/image1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2.png" Type="http://schemas.openxmlformats.org/officeDocument/2006/relationships/image"/><Relationship Id="rId8" Target="../media/image23.png" Type="http://schemas.openxmlformats.org/officeDocument/2006/relationships/image"/><Relationship Id="rId9" Target="../media/image2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0.png" Type="http://schemas.openxmlformats.org/officeDocument/2006/relationships/image"/><Relationship Id="rId12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5.png" Type="http://schemas.openxmlformats.org/officeDocument/2006/relationships/image"/><Relationship Id="rId8" Target="../media/image26.pn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png" Type="http://schemas.openxmlformats.org/officeDocument/2006/relationships/image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1.png" Type="http://schemas.openxmlformats.org/officeDocument/2006/relationships/image"/><Relationship Id="rId6" Target="../media/image15.png" Type="http://schemas.openxmlformats.org/officeDocument/2006/relationships/image"/><Relationship Id="rId7" Target="../media/image29.png" Type="http://schemas.openxmlformats.org/officeDocument/2006/relationships/image"/><Relationship Id="rId8" Target="../media/image32.png" Type="http://schemas.openxmlformats.org/officeDocument/2006/relationships/image"/><Relationship Id="rId9" Target="../media/image3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3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6.png" Type="http://schemas.openxmlformats.org/officeDocument/2006/relationships/image"/><Relationship Id="rId6" Target="../media/image34.png" Type="http://schemas.openxmlformats.org/officeDocument/2006/relationships/image"/><Relationship Id="rId7" Target="../media/image35.png" Type="http://schemas.openxmlformats.org/officeDocument/2006/relationships/image"/><Relationship Id="rId8" Target="../media/image21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37.png" Type="http://schemas.openxmlformats.org/officeDocument/2006/relationships/image"/><Relationship Id="rId6" Target="../media/image38.png" Type="http://schemas.openxmlformats.org/officeDocument/2006/relationships/image"/><Relationship Id="rId7" Target="../media/image39.png" Type="http://schemas.openxmlformats.org/officeDocument/2006/relationships/image"/><Relationship Id="rId8" Target="../media/image40.png" Type="http://schemas.openxmlformats.org/officeDocument/2006/relationships/image"/><Relationship Id="rId9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8E7E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-10800000">
            <a:off x="16713200" y="0"/>
            <a:ext cx="15748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8750300"/>
            <a:ext cx="18288000" cy="15367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584200" y="4495800"/>
            <a:ext cx="5448300" cy="14351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16713200" y="8750300"/>
            <a:ext cx="1574800" cy="15240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825500" y="1054100"/>
            <a:ext cx="2336800" cy="3810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17043400" y="8978900"/>
            <a:ext cx="901700" cy="9017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330200" y="1155700"/>
            <a:ext cx="12814300" cy="42545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66700" y="9207500"/>
            <a:ext cx="8915400" cy="13081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16200000">
            <a:off x="12077700" y="3594100"/>
            <a:ext cx="10706100" cy="5715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889000" y="1016000"/>
            <a:ext cx="1384300" cy="5461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696700" y="1828800"/>
            <a:ext cx="6172200" cy="39116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96700" y="5753100"/>
            <a:ext cx="6172200" cy="3911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5400000">
            <a:off x="14376400" y="5016500"/>
            <a:ext cx="812800" cy="6477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082800" y="0"/>
            <a:ext cx="6515100" cy="19050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152400" y="-228600"/>
            <a:ext cx="1714500" cy="2133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311400" y="3276600"/>
            <a:ext cx="6299200" cy="38227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0">
            <a:off x="2235200" y="2044700"/>
            <a:ext cx="8216900" cy="96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3" id="3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1201400" y="4800600"/>
            <a:ext cx="7175500" cy="538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7" id="7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684000" y="1651000"/>
            <a:ext cx="6210300" cy="33147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82800" y="0"/>
            <a:ext cx="6515100" cy="1905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228600"/>
            <a:ext cx="1714500" cy="21336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11400" y="3238500"/>
            <a:ext cx="8496300" cy="63627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2247900" y="2044700"/>
            <a:ext cx="7962900" cy="965200"/>
          </a:xfrm>
          <a:prstGeom prst="rect">
            <a:avLst/>
          </a:prstGeom>
        </p:spPr>
      </p:pic>
      <p:pic>
        <p:nvPicPr>
          <p:cNvPr name="Picture 14" id="14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14376400" y="4279900"/>
            <a:ext cx="812800" cy="6477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-558800" y="-1841500"/>
            <a:ext cx="24765000" cy="156845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676400" y="2082800"/>
            <a:ext cx="3911600" cy="1651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095500" y="0"/>
            <a:ext cx="86741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228600"/>
            <a:ext cx="1676400" cy="21336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2837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73300" y="2997200"/>
            <a:ext cx="8750300" cy="2082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044700"/>
            <a:ext cx="68326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24100" y="9258300"/>
            <a:ext cx="2476500" cy="6096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2329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311400" y="3035300"/>
            <a:ext cx="9105900" cy="50673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60600" y="1955800"/>
            <a:ext cx="1104900" cy="10668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98679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86000" y="3035300"/>
            <a:ext cx="8864600" cy="43434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35200" y="1968500"/>
            <a:ext cx="1435100" cy="10287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2311400" y="9258300"/>
            <a:ext cx="7899400" cy="4191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3" id="13"/>
          <p:cNvPicPr>
            <a:picLocks noChangeAspect="true"/>
          </p:cNvPicPr>
          <p:nvPr/>
        </p:nvPicPr>
        <p:blipFill>
          <a:blip r:embed="rId12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85598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86000" y="2768600"/>
            <a:ext cx="6883400" cy="71120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019300"/>
            <a:ext cx="21082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4554200" y="1574800"/>
            <a:ext cx="3733800" cy="37338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1938000" y="3479800"/>
            <a:ext cx="5156200" cy="61722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85598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2298700" y="2768600"/>
            <a:ext cx="7175500" cy="70358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0">
            <a:off x="2247900" y="2019300"/>
            <a:ext cx="2108200" cy="965200"/>
          </a:xfrm>
          <a:prstGeom prst="rect">
            <a:avLst/>
          </a:prstGeom>
        </p:spPr>
      </p:pic>
      <p:pic>
        <p:nvPicPr>
          <p:cNvPr name="Picture 11" id="11"/>
          <p:cNvPicPr>
            <a:picLocks noChangeAspect="true"/>
          </p:cNvPicPr>
          <p:nvPr/>
        </p:nvPicPr>
        <p:blipFill>
          <a:blip r:embed="rId10"/>
          <a:stretch>
            <a:fillRect/>
          </a:stretch>
        </p:blipFill>
        <p:spPr>
          <a:xfrm rot="0">
            <a:off x="-139700" y="-254000"/>
            <a:ext cx="2120900" cy="2273300"/>
          </a:xfrm>
          <a:prstGeom prst="rect">
            <a:avLst/>
          </a:prstGeom>
        </p:spPr>
      </p:pic>
      <p:pic>
        <p:nvPicPr>
          <p:cNvPr name="Picture 12" id="12"/>
          <p:cNvPicPr>
            <a:picLocks noChangeAspect="true"/>
          </p:cNvPicPr>
          <p:nvPr/>
        </p:nvPicPr>
        <p:blipFill>
          <a:blip r:embed="rId11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1574800"/>
            <a:ext cx="11379200" cy="871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0"/>
            <a:ext cx="7378700" cy="190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39700" y="-165100"/>
            <a:ext cx="2133600" cy="213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grpSp>
        <p:nvGrpSpPr>
          <p:cNvPr name="Group 5" id="5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6" id="6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3454400" y="1574800"/>
            <a:ext cx="11379200" cy="8712200"/>
          </a:xfrm>
          <a:prstGeom prst="rect">
            <a:avLst/>
          </a:prstGeom>
        </p:spPr>
      </p:pic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2120900" y="0"/>
            <a:ext cx="7378700" cy="1905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-139700" y="-165100"/>
            <a:ext cx="2133600" cy="21336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0" y="0"/>
            <a:ext cx="18288000" cy="15748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tretch>
            <a:fillRect/>
          </a:stretch>
        </p:blipFill>
        <p:spPr>
          <a:xfrm rot="0">
            <a:off x="0" y="0"/>
            <a:ext cx="1574800" cy="157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tretch>
            <a:fillRect/>
          </a:stretch>
        </p:blipFill>
        <p:spPr>
          <a:xfrm rot="0">
            <a:off x="0" y="1574800"/>
            <a:ext cx="1574800" cy="87122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/>
          <a:stretch>
            <a:fillRect/>
          </a:stretch>
        </p:blipFill>
        <p:spPr>
          <a:xfrm rot="0">
            <a:off x="1155700" y="-1333500"/>
            <a:ext cx="21653500" cy="14516100"/>
          </a:xfrm>
          <a:prstGeom prst="rect">
            <a:avLst/>
          </a:prstGeom>
        </p:spPr>
      </p:pic>
      <p:grpSp>
        <p:nvGrpSpPr>
          <p:cNvPr name="Group 6" id="6"/>
          <p:cNvGrpSpPr/>
          <p:nvPr/>
        </p:nvGrpSpPr>
        <p:grpSpPr>
          <a:xfrm>
            <a:off x="2147483647" y="2147483647"/>
            <a:ext cx="2147483647" cy="2147483647"/>
          </a:xfrm>
        </p:grpSpPr>
      </p:grpSp>
      <p:pic>
        <p:nvPicPr>
          <p:cNvPr name="Picture 7" id="7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 rot="0">
            <a:off x="1765300" y="1968500"/>
            <a:ext cx="4229100" cy="2413000"/>
          </a:xfrm>
          <a:prstGeom prst="rect">
            <a:avLst/>
          </a:prstGeom>
        </p:spPr>
      </p:pic>
      <p:pic>
        <p:nvPicPr>
          <p:cNvPr name="Picture 8" id="8"/>
          <p:cNvPicPr>
            <a:picLocks noChangeAspect="true"/>
          </p:cNvPicPr>
          <p:nvPr/>
        </p:nvPicPr>
        <p:blipFill>
          <a:blip r:embed="rId7"/>
          <a:stretch>
            <a:fillRect/>
          </a:stretch>
        </p:blipFill>
        <p:spPr>
          <a:xfrm rot="0">
            <a:off x="2120900" y="0"/>
            <a:ext cx="6108700" cy="1905000"/>
          </a:xfrm>
          <a:prstGeom prst="rect">
            <a:avLst/>
          </a:prstGeom>
        </p:spPr>
      </p:pic>
      <p:pic>
        <p:nvPicPr>
          <p:cNvPr name="Picture 9" id="9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52400" y="-190500"/>
            <a:ext cx="1689100" cy="2120900"/>
          </a:xfrm>
          <a:prstGeom prst="rect">
            <a:avLst/>
          </a:prstGeom>
        </p:spPr>
      </p:pic>
      <p:pic>
        <p:nvPicPr>
          <p:cNvPr name="Picture 10" id="10"/>
          <p:cNvPicPr>
            <a:picLocks noChangeAspect="true"/>
          </p:cNvPicPr>
          <p:nvPr/>
        </p:nvPicPr>
        <p:blipFill>
          <a:blip r:embed="rId9"/>
          <a:stretch>
            <a:fillRect/>
          </a:stretch>
        </p:blipFill>
        <p:spPr>
          <a:xfrm rot="-5400000">
            <a:off x="-4495800" y="6121400"/>
            <a:ext cx="10706100" cy="571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