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0.png" Type="http://schemas.openxmlformats.org/officeDocument/2006/relationships/image"/><Relationship Id="rId11" Target="../media/image51.png" Type="http://schemas.openxmlformats.org/officeDocument/2006/relationships/image"/><Relationship Id="rId12" Target="../media/image42.png" Type="http://schemas.openxmlformats.org/officeDocument/2006/relationships/image"/><Relationship Id="rId2" Target="../media/image47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48.png" Type="http://schemas.openxmlformats.org/officeDocument/2006/relationships/image"/><Relationship Id="rId7" Target="../media/image49.png" Type="http://schemas.openxmlformats.org/officeDocument/2006/relationships/image"/><Relationship Id="rId8" Target="../media/image44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52.png" Type="http://schemas.openxmlformats.org/officeDocument/2006/relationships/image"/><Relationship Id="rId6" Target="../media/image53.png" Type="http://schemas.openxmlformats.org/officeDocument/2006/relationships/image"/><Relationship Id="rId7" Target="../media/image54.png" Type="http://schemas.openxmlformats.org/officeDocument/2006/relationships/image"/><Relationship Id="rId8" Target="../media/image55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png" Type="http://schemas.openxmlformats.org/officeDocument/2006/relationships/image"/><Relationship Id="rId12" Target="../media/image21.png" Type="http://schemas.openxmlformats.org/officeDocument/2006/relationships/image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Relationship Id="rId8" Target="../media/image17.pn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png" Type="http://schemas.openxmlformats.org/officeDocument/2006/relationships/image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1.png" Type="http://schemas.openxmlformats.org/officeDocument/2006/relationships/image"/><Relationship Id="rId6" Target="../media/image15.png" Type="http://schemas.openxmlformats.org/officeDocument/2006/relationships/image"/><Relationship Id="rId7" Target="../media/image22.png" Type="http://schemas.openxmlformats.org/officeDocument/2006/relationships/image"/><Relationship Id="rId8" Target="../media/image23.pn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11" Target="../media/image20.png" Type="http://schemas.openxmlformats.org/officeDocument/2006/relationships/image"/><Relationship Id="rId12" Target="../media/image21.png" Type="http://schemas.openxmlformats.org/officeDocument/2006/relationships/image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1.png" Type="http://schemas.openxmlformats.org/officeDocument/2006/relationships/image"/><Relationship Id="rId6" Target="../media/image15.png" Type="http://schemas.openxmlformats.org/officeDocument/2006/relationships/image"/><Relationship Id="rId7" Target="../media/image25.png" Type="http://schemas.openxmlformats.org/officeDocument/2006/relationships/image"/><Relationship Id="rId8" Target="../media/image26.pn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png" Type="http://schemas.openxmlformats.org/officeDocument/2006/relationships/image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1.png" Type="http://schemas.openxmlformats.org/officeDocument/2006/relationships/image"/><Relationship Id="rId6" Target="../media/image15.png" Type="http://schemas.openxmlformats.org/officeDocument/2006/relationships/image"/><Relationship Id="rId7" Target="../media/image29.png" Type="http://schemas.openxmlformats.org/officeDocument/2006/relationships/image"/><Relationship Id="rId8" Target="../media/image30.pn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32.png" Type="http://schemas.openxmlformats.org/officeDocument/2006/relationships/image"/><Relationship Id="rId6" Target="../media/image33.png" Type="http://schemas.openxmlformats.org/officeDocument/2006/relationships/image"/><Relationship Id="rId7" Target="../media/image34.png" Type="http://schemas.openxmlformats.org/officeDocument/2006/relationships/image"/><Relationship Id="rId8" Target="../media/image2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35.png" Type="http://schemas.openxmlformats.org/officeDocument/2006/relationships/image"/><Relationship Id="rId6" Target="../media/image33.png" Type="http://schemas.openxmlformats.org/officeDocument/2006/relationships/image"/><Relationship Id="rId7" Target="../media/image34.png" Type="http://schemas.openxmlformats.org/officeDocument/2006/relationships/image"/><Relationship Id="rId8" Target="../media/image2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36.png" Type="http://schemas.openxmlformats.org/officeDocument/2006/relationships/image"/><Relationship Id="rId6" Target="../media/image37.png" Type="http://schemas.openxmlformats.org/officeDocument/2006/relationships/image"/><Relationship Id="rId7" Target="../media/image38.png" Type="http://schemas.openxmlformats.org/officeDocument/2006/relationships/image"/><Relationship Id="rId8" Target="../media/image39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45.png" Type="http://schemas.openxmlformats.org/officeDocument/2006/relationships/image"/><Relationship Id="rId12" Target="../media/image46.png" Type="http://schemas.openxmlformats.org/officeDocument/2006/relationships/image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40.png" Type="http://schemas.openxmlformats.org/officeDocument/2006/relationships/image"/><Relationship Id="rId6" Target="../media/image41.png" Type="http://schemas.openxmlformats.org/officeDocument/2006/relationships/image"/><Relationship Id="rId7" Target="../media/image42.png" Type="http://schemas.openxmlformats.org/officeDocument/2006/relationships/image"/><Relationship Id="rId8" Target="../media/image43.png" Type="http://schemas.openxmlformats.org/officeDocument/2006/relationships/image"/><Relationship Id="rId9" Target="../media/image4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8E7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10800000">
            <a:off x="16713200" y="0"/>
            <a:ext cx="15748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8750300"/>
            <a:ext cx="18288000" cy="1536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84200" y="4495800"/>
            <a:ext cx="5448300" cy="1435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10800000">
            <a:off x="16713200" y="8750300"/>
            <a:ext cx="1574800" cy="1524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25500" y="1054100"/>
            <a:ext cx="2336800" cy="381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7043400" y="8978900"/>
            <a:ext cx="901700" cy="901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30200" y="1155700"/>
            <a:ext cx="12814300" cy="4254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66700" y="9207500"/>
            <a:ext cx="8915400" cy="1308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-16200000">
            <a:off x="12077700" y="3594100"/>
            <a:ext cx="10706100" cy="571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89000" y="1016000"/>
            <a:ext cx="1384300" cy="546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201400" y="4800600"/>
            <a:ext cx="7175500" cy="538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8288000" cy="157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0"/>
            <a:ext cx="1574800" cy="1574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0" y="1574800"/>
            <a:ext cx="1574800" cy="87122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684000" y="1651000"/>
            <a:ext cx="6210300" cy="3314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082800" y="0"/>
            <a:ext cx="6515100" cy="1905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2400" y="-228600"/>
            <a:ext cx="1714500" cy="2133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-5400000">
            <a:off x="-4495800" y="6121400"/>
            <a:ext cx="10706100" cy="571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311400" y="3238500"/>
            <a:ext cx="8496300" cy="63627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247900" y="2044700"/>
            <a:ext cx="7962900" cy="965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14376400" y="4279900"/>
            <a:ext cx="8128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57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574800" cy="157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1574800"/>
            <a:ext cx="1574800" cy="8712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558800" y="-1841500"/>
            <a:ext cx="24765000" cy="156845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76400" y="2082800"/>
            <a:ext cx="3911600" cy="1651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095500" y="0"/>
            <a:ext cx="8674100" cy="1905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2400" y="-228600"/>
            <a:ext cx="1676400" cy="2133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-5400000">
            <a:off x="-4495800" y="6121400"/>
            <a:ext cx="10706100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554200" y="1574800"/>
            <a:ext cx="3733800" cy="3733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8288000" cy="157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0"/>
            <a:ext cx="1574800" cy="157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0" y="1574800"/>
            <a:ext cx="1574800" cy="87122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938000" y="3479800"/>
            <a:ext cx="5156200" cy="6172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120900" y="0"/>
            <a:ext cx="9283700" cy="1905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273300" y="2997200"/>
            <a:ext cx="8750300" cy="2082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247900" y="2044700"/>
            <a:ext cx="6832600" cy="9652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324100" y="9258300"/>
            <a:ext cx="2476500" cy="609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-139700" y="-254000"/>
            <a:ext cx="2120900" cy="2273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-5400000">
            <a:off x="-4495800" y="6121400"/>
            <a:ext cx="10706100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57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574800" cy="157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1574800"/>
            <a:ext cx="1574800" cy="8712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554200" y="1574800"/>
            <a:ext cx="3733800" cy="37338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938000" y="3479800"/>
            <a:ext cx="5156200" cy="6172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120900" y="0"/>
            <a:ext cx="9232900" cy="1905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311400" y="3035300"/>
            <a:ext cx="9105900" cy="50673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260600" y="1955800"/>
            <a:ext cx="1104900" cy="1066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-139700" y="-254000"/>
            <a:ext cx="2120900" cy="2273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-5400000">
            <a:off x="-4495800" y="6121400"/>
            <a:ext cx="10706100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57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574800" cy="157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1574800"/>
            <a:ext cx="1574800" cy="8712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554200" y="1574800"/>
            <a:ext cx="3733800" cy="37338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938000" y="3479800"/>
            <a:ext cx="5156200" cy="6172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120900" y="0"/>
            <a:ext cx="9867900" cy="1905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286000" y="3035300"/>
            <a:ext cx="8864600" cy="4343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235200" y="1968500"/>
            <a:ext cx="1435100" cy="1028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311400" y="9258300"/>
            <a:ext cx="7899400" cy="419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-139700" y="-254000"/>
            <a:ext cx="2120900" cy="2273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-5400000">
            <a:off x="-4495800" y="6121400"/>
            <a:ext cx="10706100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57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574800" cy="157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1574800"/>
            <a:ext cx="1574800" cy="8712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554200" y="1574800"/>
            <a:ext cx="3733800" cy="37338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938000" y="3479800"/>
            <a:ext cx="5156200" cy="6172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120900" y="0"/>
            <a:ext cx="8559800" cy="1905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286000" y="2768600"/>
            <a:ext cx="6883400" cy="7112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247900" y="2019300"/>
            <a:ext cx="2108200" cy="9652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-139700" y="-254000"/>
            <a:ext cx="2120900" cy="2273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-5400000">
            <a:off x="-4495800" y="6121400"/>
            <a:ext cx="10706100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57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574800" cy="157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1574800"/>
            <a:ext cx="1574800" cy="87122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454400" y="1574800"/>
            <a:ext cx="11379200" cy="8712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120900" y="0"/>
            <a:ext cx="7378700" cy="1905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139700" y="-165100"/>
            <a:ext cx="2133600" cy="2133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-5400000">
            <a:off x="-4495800" y="6121400"/>
            <a:ext cx="10706100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57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574800" cy="157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1574800"/>
            <a:ext cx="1574800" cy="87122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454400" y="1574800"/>
            <a:ext cx="11379200" cy="8712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120900" y="0"/>
            <a:ext cx="7378700" cy="1905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139700" y="-165100"/>
            <a:ext cx="2133600" cy="2133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-5400000">
            <a:off x="-4495800" y="6121400"/>
            <a:ext cx="10706100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57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574800" cy="157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1574800"/>
            <a:ext cx="1574800" cy="8712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55700" y="-1333500"/>
            <a:ext cx="21653500" cy="145161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65300" y="1968500"/>
            <a:ext cx="4229100" cy="2413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120900" y="0"/>
            <a:ext cx="6108700" cy="1905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2400" y="-190500"/>
            <a:ext cx="1689100" cy="2120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-5400000">
            <a:off x="-4495800" y="6121400"/>
            <a:ext cx="10706100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57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574800" cy="157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1574800"/>
            <a:ext cx="1574800" cy="87122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696700" y="1828800"/>
            <a:ext cx="6172200" cy="39116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696700" y="5753100"/>
            <a:ext cx="6172200" cy="3911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4376400" y="5016500"/>
            <a:ext cx="812800" cy="647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082800" y="0"/>
            <a:ext cx="6515100" cy="1905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52400" y="-228600"/>
            <a:ext cx="1714500" cy="2133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-5400000">
            <a:off x="-4495800" y="6121400"/>
            <a:ext cx="10706100" cy="571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311400" y="3276600"/>
            <a:ext cx="6299200" cy="3822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235200" y="2044700"/>
            <a:ext cx="8216900" cy="96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