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1" y="4800600"/>
            <a:ext cx="914159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" y="475073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59" y="569214"/>
            <a:ext cx="7543800" cy="2674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8" y="334171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3" y="3257550"/>
            <a:ext cx="740669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3086159" y="-878899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381" y="4800600"/>
            <a:ext cx="914159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1" y="475073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5370450" y="1484383"/>
            <a:ext cx="4318199" cy="19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369875" y="-430216"/>
            <a:ext cx="4318199" cy="58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381" y="4800600"/>
            <a:ext cx="914159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1" y="475073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381" y="4800600"/>
            <a:ext cx="914159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1" y="475073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822959" y="569214"/>
            <a:ext cx="7543800" cy="2674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22959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3" name="Shape 43"/>
          <p:cNvCxnSpPr/>
          <p:nvPr/>
        </p:nvCxnSpPr>
        <p:spPr>
          <a:xfrm>
            <a:off x="905743" y="3257550"/>
            <a:ext cx="740669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6343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22959" y="1384538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822959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63439" y="1384538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63439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" y="0"/>
            <a:ext cx="3038099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030053" y="0"/>
            <a:ext cx="48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600450" y="548640"/>
            <a:ext cx="4869300" cy="3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42900" y="2194559"/>
            <a:ext cx="2400300" cy="2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600450" y="4844839"/>
            <a:ext cx="3485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3714750"/>
            <a:ext cx="9141599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" y="368630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22959" y="3806189"/>
            <a:ext cx="7584900" cy="617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5238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61111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73333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22959" y="4430267"/>
            <a:ext cx="7584900" cy="445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4750737"/>
            <a:ext cx="9144000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30555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lvl="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0" lvl="4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8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3"/>
            <a:ext cx="747509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822959" y="569214"/>
            <a:ext cx="7543800" cy="26744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Software Engineering Project 1</a:t>
            </a:r>
          </a:p>
          <a:p>
            <a:pPr lvl="0">
              <a:spcBef>
                <a:spcPts val="0"/>
              </a:spcBef>
              <a:buNone/>
            </a:pPr>
            <a:r>
              <a:rPr lang="en" sz="3200"/>
              <a:t>MIPS Assembly Language Programming - 1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825038" y="3341714"/>
            <a:ext cx="7543800" cy="85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Team-19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Pulkit Agarwal (201201188) and Aman Arora (201201162)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917100" y="1395875"/>
            <a:ext cx="7484999" cy="32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Given: MIPS Simulator, written in Java. It is an experiment under the lab </a:t>
            </a:r>
            <a:r>
              <a:rPr b="1" lang="en">
                <a:solidFill>
                  <a:schemeClr val="dk1"/>
                </a:solidFill>
              </a:rPr>
              <a:t>Computer System Organization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MIPS stands for </a:t>
            </a:r>
            <a:r>
              <a:rPr b="1" lang="en"/>
              <a:t>Microprocessor without Interlocked Pipeline Stages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solidFill>
                  <a:schemeClr val="dk1"/>
                </a:solidFill>
              </a:rPr>
              <a:t>It is a reduced instruction set computer (RISC) instruction set architecture (ISA) developed by MIPS Technologies (formerly MIPS Computer Systems, Inc.).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Aim : Reengineer the code base, to rewrite the simulator based on JavaScript.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Original code’s Class Diagram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75" y="1193825"/>
            <a:ext cx="6995849" cy="355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91799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Code Smells in the original code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MIPSProgram.java</a:t>
            </a:r>
            <a:br>
              <a:rPr lang="en" sz="1800"/>
            </a:br>
            <a:r>
              <a:rPr lang="en" sz="1800"/>
              <a:t>1. BLOB - 25 member functions.</a:t>
            </a:r>
            <a:br>
              <a:rPr lang="en" sz="1800"/>
            </a:br>
            <a:r>
              <a:rPr lang="en" sz="1800"/>
              <a:t>2. Dead Code/ Unnecessary Comments</a:t>
            </a:r>
            <a:br>
              <a:rPr lang="en" sz="1800"/>
            </a:br>
            <a:r>
              <a:rPr lang="en" sz="1800"/>
              <a:t>3. Large class</a:t>
            </a:r>
            <a:br>
              <a:rPr lang="en" sz="1800"/>
            </a:b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Memory.java</a:t>
            </a:r>
            <a:br>
              <a:rPr lang="en" sz="1800"/>
            </a:br>
            <a:r>
              <a:rPr lang="en" sz="1800"/>
              <a:t>1. Dead Code</a:t>
            </a:r>
            <a:br>
              <a:rPr lang="en" sz="1800"/>
            </a:br>
            <a:r>
              <a:rPr lang="en" sz="1800"/>
              <a:t>2. Lack of proper indentation.</a:t>
            </a:r>
            <a:br>
              <a:rPr lang="en" sz="1800"/>
            </a:br>
            <a:r>
              <a:rPr lang="en" sz="1800"/>
              <a:t>3. Lack of error handling.</a:t>
            </a:r>
            <a:br>
              <a:rPr lang="en" sz="1800"/>
            </a:br>
            <a:r>
              <a:rPr lang="en" sz="1800"/>
              <a:t>4. Indecent Exposure (all data members are public)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Code Smells in the original code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Error.java</a:t>
            </a:r>
            <a:br>
              <a:rPr lang="en" sz="1800"/>
            </a:br>
            <a:r>
              <a:rPr lang="en" sz="1800"/>
              <a:t>1. Lack of proper indentation</a:t>
            </a:r>
            <a:br>
              <a:rPr lang="en" sz="1800"/>
            </a:br>
            <a:r>
              <a:rPr lang="en" sz="1800"/>
              <a:t>2. Lack of comments</a:t>
            </a:r>
            <a:br>
              <a:rPr lang="en" sz="1800"/>
            </a:br>
            <a:r>
              <a:rPr lang="en" sz="1800"/>
              <a:t>3. Indecent Exposure (all data members are public)</a:t>
            </a:r>
            <a:br>
              <a:rPr lang="en" sz="1800"/>
            </a:b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Register.java</a:t>
            </a:r>
            <a:br>
              <a:rPr lang="en" sz="1800"/>
            </a:br>
            <a:r>
              <a:rPr lang="en" sz="1800"/>
              <a:t>1. Conditional Complexity</a:t>
            </a:r>
            <a:br>
              <a:rPr lang="en" sz="1800"/>
            </a:br>
            <a:r>
              <a:rPr lang="en" sz="1800"/>
              <a:t>2. Lack of proper indentation and presence of dead code</a:t>
            </a:r>
            <a:br>
              <a:rPr lang="en" sz="1800"/>
            </a:br>
            <a:r>
              <a:rPr lang="en" sz="1800"/>
              <a:t>3. Hard coding the address values.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Code smells in the original code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Instruction.java</a:t>
            </a:r>
            <a:br>
              <a:rPr lang="en" sz="1800"/>
            </a:br>
            <a:r>
              <a:rPr lang="en" sz="1800"/>
              <a:t>1. Code Duplication</a:t>
            </a:r>
            <a:br>
              <a:rPr lang="en" sz="1800"/>
            </a:br>
            <a:r>
              <a:rPr lang="en" sz="1800"/>
              <a:t>2. Conditional complexity</a:t>
            </a:r>
            <a:br>
              <a:rPr lang="en" sz="1800"/>
            </a:br>
            <a:r>
              <a:rPr lang="en" sz="1800"/>
              <a:t>3. Indecent Exposure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MyLibrary.java</a:t>
            </a:r>
            <a:br>
              <a:rPr lang="en" sz="1800"/>
            </a:br>
            <a:r>
              <a:rPr lang="en" sz="1800"/>
              <a:t>1. Functional Class</a:t>
            </a:r>
            <a:br>
              <a:rPr lang="en" sz="1800"/>
            </a:br>
            <a:r>
              <a:rPr lang="en" sz="1800"/>
              <a:t>2. Indecent Exposure</a:t>
            </a:r>
            <a:br>
              <a:rPr lang="en" sz="1800"/>
            </a:b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Lack of proper documentation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19800" y="100400"/>
            <a:ext cx="8520599" cy="7073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Proposed System’s Class Diagram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4" y="1447125"/>
            <a:ext cx="81604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