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3T13:41:25.036" idx="1">
    <p:pos x="6141" y="1065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7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71AB-36AB-426E-A4D9-E903E85A154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F7895-ACA5-4C57-8D78-B0A1B9D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204" y="1041009"/>
            <a:ext cx="9594166" cy="2250831"/>
          </a:xfrm>
        </p:spPr>
        <p:txBody>
          <a:bodyPr>
            <a:normAutofit fontScale="90000"/>
          </a:bodyPr>
          <a:lstStyle/>
          <a:p>
            <a:r>
              <a:rPr lang="en-US" sz="6100" b="1" dirty="0" smtClean="0">
                <a:solidFill>
                  <a:srgbClr val="FF0000"/>
                </a:solidFill>
              </a:rPr>
              <a:t>CÔNG NGHỆ PHẦN MỀM</a:t>
            </a:r>
            <a:r>
              <a:rPr lang="en-US" sz="6100" b="1" dirty="0">
                <a:solidFill>
                  <a:srgbClr val="FF0000"/>
                </a:solidFill>
              </a:rPr>
              <a:t/>
            </a:r>
            <a:br>
              <a:rPr lang="en-US" sz="6100" b="1" dirty="0">
                <a:solidFill>
                  <a:srgbClr val="FF0000"/>
                </a:solidFill>
              </a:rPr>
            </a:br>
            <a:r>
              <a:rPr lang="en-US" sz="6100" b="1" dirty="0" err="1" smtClean="0">
                <a:solidFill>
                  <a:srgbClr val="FF0000"/>
                </a:solidFill>
              </a:rPr>
              <a:t>Đề</a:t>
            </a:r>
            <a:r>
              <a:rPr lang="en-US" sz="6100" b="1" dirty="0" smtClean="0">
                <a:solidFill>
                  <a:srgbClr val="FF0000"/>
                </a:solidFill>
              </a:rPr>
              <a:t> </a:t>
            </a:r>
            <a:r>
              <a:rPr lang="en-US" sz="6100" b="1" dirty="0" err="1" smtClean="0">
                <a:solidFill>
                  <a:srgbClr val="FF0000"/>
                </a:solidFill>
              </a:rPr>
              <a:t>tài</a:t>
            </a:r>
            <a:r>
              <a:rPr lang="en-US" sz="6100" b="1" dirty="0" smtClean="0">
                <a:solidFill>
                  <a:srgbClr val="FF0000"/>
                </a:solidFill>
              </a:rPr>
              <a:t>: </a:t>
            </a:r>
            <a:r>
              <a:rPr lang="en-US" sz="6100" b="1" dirty="0" err="1" smtClean="0">
                <a:solidFill>
                  <a:srgbClr val="FF0000"/>
                </a:solidFill>
              </a:rPr>
              <a:t>Hệ</a:t>
            </a:r>
            <a:r>
              <a:rPr lang="en-US" sz="6100" b="1" dirty="0" smtClean="0">
                <a:solidFill>
                  <a:srgbClr val="FF0000"/>
                </a:solidFill>
              </a:rPr>
              <a:t> </a:t>
            </a:r>
            <a:r>
              <a:rPr lang="en-US" sz="6100" b="1" dirty="0" err="1" smtClean="0">
                <a:solidFill>
                  <a:srgbClr val="FF0000"/>
                </a:solidFill>
              </a:rPr>
              <a:t>thống</a:t>
            </a:r>
            <a:r>
              <a:rPr lang="en-US" sz="6100" b="1" dirty="0" smtClean="0">
                <a:solidFill>
                  <a:srgbClr val="FF0000"/>
                </a:solidFill>
              </a:rPr>
              <a:t> </a:t>
            </a:r>
            <a:r>
              <a:rPr lang="en-US" sz="6100" b="1" dirty="0" err="1" smtClean="0">
                <a:solidFill>
                  <a:srgbClr val="FF0000"/>
                </a:solidFill>
              </a:rPr>
              <a:t>gợi</a:t>
            </a:r>
            <a:r>
              <a:rPr lang="en-US" sz="6100" b="1" dirty="0" smtClean="0">
                <a:solidFill>
                  <a:srgbClr val="FF0000"/>
                </a:solidFill>
              </a:rPr>
              <a:t> ý </a:t>
            </a:r>
            <a:r>
              <a:rPr lang="en-US" sz="6100" b="1" dirty="0" err="1" smtClean="0">
                <a:solidFill>
                  <a:srgbClr val="FF0000"/>
                </a:solidFill>
              </a:rPr>
              <a:t>sản</a:t>
            </a:r>
            <a:r>
              <a:rPr lang="en-US" sz="6100" b="1" dirty="0" smtClean="0">
                <a:solidFill>
                  <a:srgbClr val="FF0000"/>
                </a:solidFill>
              </a:rPr>
              <a:t> </a:t>
            </a:r>
            <a:r>
              <a:rPr lang="en-US" sz="6100" b="1" dirty="0" err="1" smtClean="0">
                <a:solidFill>
                  <a:srgbClr val="FF0000"/>
                </a:solidFill>
              </a:rPr>
              <a:t>phẩm</a:t>
            </a:r>
            <a:r>
              <a:rPr lang="en-US" sz="6100" b="1" dirty="0" smtClean="0">
                <a:solidFill>
                  <a:srgbClr val="FF0000"/>
                </a:solidFill>
              </a:rPr>
              <a:t> </a:t>
            </a:r>
            <a:r>
              <a:rPr lang="en-US" sz="6100" b="1" dirty="0" err="1" smtClean="0">
                <a:solidFill>
                  <a:srgbClr val="FF0000"/>
                </a:solidFill>
              </a:rPr>
              <a:t>máy</a:t>
            </a:r>
            <a:r>
              <a:rPr lang="en-US" sz="6100" b="1" dirty="0" smtClean="0">
                <a:solidFill>
                  <a:srgbClr val="FF0000"/>
                </a:solidFill>
              </a:rPr>
              <a:t> </a:t>
            </a:r>
            <a:r>
              <a:rPr lang="en-US" sz="6100" b="1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04" y="2912011"/>
            <a:ext cx="39811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NHÓM 09:</a:t>
            </a:r>
          </a:p>
          <a:p>
            <a:pPr marL="514350" indent="-514350">
              <a:buAutoNum type="arabicPeriod"/>
            </a:pPr>
            <a:r>
              <a:rPr lang="en-US" sz="3200" i="1" dirty="0" err="1" smtClean="0"/>
              <a:t>Nguyễn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Huy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Hoàng</a:t>
            </a:r>
            <a:endParaRPr lang="en-US" sz="3200" i="1" dirty="0" smtClean="0"/>
          </a:p>
          <a:p>
            <a:pPr marL="514350" indent="-514350">
              <a:buAutoNum type="arabicPeriod"/>
            </a:pPr>
            <a:r>
              <a:rPr lang="en-US" sz="3200" i="1" dirty="0" err="1" smtClean="0"/>
              <a:t>Nguyễn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Mạnh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Hiếu</a:t>
            </a:r>
            <a:endParaRPr lang="en-US" sz="3200" i="1" dirty="0" smtClean="0"/>
          </a:p>
          <a:p>
            <a:pPr marL="514350" indent="-514350">
              <a:buAutoNum type="arabicPeriod"/>
            </a:pPr>
            <a:r>
              <a:rPr lang="en-US" sz="3200" i="1" dirty="0" err="1" smtClean="0"/>
              <a:t>Dương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Văn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Hải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Anh</a:t>
            </a:r>
            <a:endParaRPr lang="en-US" sz="3200" i="1" dirty="0" smtClean="0"/>
          </a:p>
          <a:p>
            <a:pPr marL="514350" indent="-514350">
              <a:buAutoNum type="arabicPeriod"/>
            </a:pPr>
            <a:r>
              <a:rPr lang="en-US" sz="3200" i="1" dirty="0" err="1" smtClean="0"/>
              <a:t>Nguyễn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Văn</a:t>
            </a:r>
            <a:r>
              <a:rPr lang="en-US" sz="3200" i="1" dirty="0" smtClean="0"/>
              <a:t> Minh</a:t>
            </a:r>
          </a:p>
          <a:p>
            <a:pPr marL="514350" indent="-514350">
              <a:buAutoNum type="arabicPeriod"/>
            </a:pPr>
            <a:r>
              <a:rPr lang="en-US" sz="3200" i="1" dirty="0" err="1" smtClean="0"/>
              <a:t>Bùi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Duy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Hoàng</a:t>
            </a:r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99606" y="4120034"/>
            <a:ext cx="42046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u="sng" dirty="0" smtClean="0"/>
              <a:t>GV: </a:t>
            </a:r>
            <a:r>
              <a:rPr lang="en-US" sz="3500" i="1" u="sng" dirty="0" err="1" smtClean="0"/>
              <a:t>TS.Vũ</a:t>
            </a:r>
            <a:r>
              <a:rPr lang="en-US" sz="3500" i="1" u="sng" dirty="0" smtClean="0"/>
              <a:t> </a:t>
            </a:r>
            <a:r>
              <a:rPr lang="en-US" sz="3500" i="1" u="sng" dirty="0" err="1" smtClean="0"/>
              <a:t>Diệu</a:t>
            </a:r>
            <a:r>
              <a:rPr lang="en-US" sz="3500" i="1" u="sng" dirty="0" smtClean="0"/>
              <a:t> </a:t>
            </a:r>
            <a:r>
              <a:rPr lang="en-US" sz="3500" i="1" u="sng" dirty="0" err="1" smtClean="0"/>
              <a:t>Hương</a:t>
            </a:r>
            <a:endParaRPr lang="en-US" sz="3500" i="1" u="sng" dirty="0"/>
          </a:p>
        </p:txBody>
      </p:sp>
    </p:spTree>
    <p:extLst>
      <p:ext uri="{BB962C8B-B14F-4D97-AF65-F5344CB8AC3E}">
        <p14:creationId xmlns:p14="http://schemas.microsoft.com/office/powerpoint/2010/main" val="19070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i="1" u="sng" dirty="0" smtClean="0">
                <a:solidFill>
                  <a:schemeClr val="accent5"/>
                </a:solidFill>
              </a:rPr>
              <a:t>MEMBER</a:t>
            </a:r>
            <a:endParaRPr lang="en-US" sz="5500" i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chức</a:t>
            </a:r>
            <a:r>
              <a:rPr lang="en-US" sz="4000" dirty="0" smtClean="0"/>
              <a:t> </a:t>
            </a:r>
            <a:r>
              <a:rPr lang="en-US" sz="4000" dirty="0" err="1" smtClean="0"/>
              <a:t>năng</a:t>
            </a:r>
            <a:r>
              <a:rPr lang="en-US" sz="4000" dirty="0" smtClean="0"/>
              <a:t> </a:t>
            </a:r>
            <a:r>
              <a:rPr lang="en-US" sz="4000" dirty="0" err="1" smtClean="0"/>
              <a:t>giống</a:t>
            </a:r>
            <a:r>
              <a:rPr lang="en-US" sz="4000" dirty="0" smtClean="0"/>
              <a:t> </a:t>
            </a:r>
            <a:r>
              <a:rPr lang="en-US" sz="4000" dirty="0" err="1" smtClean="0"/>
              <a:t>như</a:t>
            </a:r>
            <a:r>
              <a:rPr lang="en-US" sz="4000" dirty="0" smtClean="0"/>
              <a:t> Guest</a:t>
            </a:r>
          </a:p>
          <a:p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thể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xuất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sản</a:t>
            </a:r>
            <a:r>
              <a:rPr lang="en-US" sz="4000" dirty="0" smtClean="0"/>
              <a:t> </a:t>
            </a:r>
            <a:r>
              <a:rPr lang="en-US" sz="4000" dirty="0" err="1" smtClean="0"/>
              <a:t>phẩm</a:t>
            </a:r>
            <a:r>
              <a:rPr lang="en-US" sz="4000" dirty="0" smtClean="0"/>
              <a:t> </a:t>
            </a:r>
            <a:r>
              <a:rPr lang="en-US" sz="4000" dirty="0" err="1" smtClean="0"/>
              <a:t>nếu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 </a:t>
            </a:r>
            <a:r>
              <a:rPr lang="en-US" sz="4000" dirty="0" err="1" smtClean="0"/>
              <a:t>tìm</a:t>
            </a:r>
            <a:r>
              <a:rPr lang="en-US" sz="4000" dirty="0" smtClean="0"/>
              <a:t> </a:t>
            </a:r>
            <a:r>
              <a:rPr lang="en-US" sz="4000" dirty="0" err="1" smtClean="0"/>
              <a:t>thấy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34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i="1" u="sng" dirty="0" smtClean="0">
                <a:solidFill>
                  <a:schemeClr val="accent5"/>
                </a:solidFill>
              </a:rPr>
              <a:t>STAFF</a:t>
            </a:r>
            <a:endParaRPr lang="en-US" sz="5500" i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Cho </a:t>
            </a:r>
            <a:r>
              <a:rPr lang="en-US" sz="4000" dirty="0" err="1" smtClean="0"/>
              <a:t>phép</a:t>
            </a:r>
            <a:r>
              <a:rPr lang="en-US" sz="4000" dirty="0" smtClean="0"/>
              <a:t> </a:t>
            </a:r>
            <a:r>
              <a:rPr lang="en-US" sz="4000" dirty="0" err="1" smtClean="0"/>
              <a:t>duyệt</a:t>
            </a:r>
            <a:r>
              <a:rPr lang="en-US" sz="4000" dirty="0" smtClean="0"/>
              <a:t> </a:t>
            </a:r>
            <a:r>
              <a:rPr lang="en-US" sz="4000" dirty="0" err="1" smtClean="0"/>
              <a:t>sản</a:t>
            </a:r>
            <a:r>
              <a:rPr lang="en-US" sz="4000" dirty="0" smtClean="0"/>
              <a:t> </a:t>
            </a:r>
            <a:r>
              <a:rPr lang="en-US" sz="4000" dirty="0" err="1" smtClean="0"/>
              <a:t>phẩm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member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xuất</a:t>
            </a:r>
            <a:endParaRPr lang="en-US" sz="4000" dirty="0" smtClean="0"/>
          </a:p>
          <a:p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thể</a:t>
            </a:r>
            <a:r>
              <a:rPr lang="en-US" sz="4000" dirty="0" smtClean="0"/>
              <a:t> </a:t>
            </a:r>
            <a:r>
              <a:rPr lang="en-US" sz="4000" dirty="0" err="1" smtClean="0"/>
              <a:t>nhập</a:t>
            </a:r>
            <a:r>
              <a:rPr lang="en-US" sz="4000" dirty="0" smtClean="0"/>
              <a:t> </a:t>
            </a:r>
            <a:r>
              <a:rPr lang="en-US" sz="4000" dirty="0" err="1" smtClean="0"/>
              <a:t>dữ</a:t>
            </a:r>
            <a:r>
              <a:rPr lang="en-US" sz="4000" dirty="0" smtClean="0"/>
              <a:t> </a:t>
            </a:r>
            <a:r>
              <a:rPr lang="en-US" sz="4000" dirty="0" err="1" smtClean="0"/>
              <a:t>liệu</a:t>
            </a:r>
            <a:r>
              <a:rPr lang="en-US" sz="4000" dirty="0" smtClean="0"/>
              <a:t> </a:t>
            </a:r>
            <a:r>
              <a:rPr lang="en-US" sz="4000" dirty="0" err="1" smtClean="0"/>
              <a:t>sản</a:t>
            </a:r>
            <a:r>
              <a:rPr lang="en-US" sz="4000" dirty="0" smtClean="0"/>
              <a:t> </a:t>
            </a:r>
            <a:r>
              <a:rPr lang="en-US" sz="4000" dirty="0" err="1" smtClean="0"/>
              <a:t>phẩm</a:t>
            </a:r>
            <a:r>
              <a:rPr lang="en-US" sz="4000" dirty="0" smtClean="0"/>
              <a:t> </a:t>
            </a:r>
            <a:r>
              <a:rPr lang="en-US" sz="4000" dirty="0" err="1" smtClean="0"/>
              <a:t>bằng</a:t>
            </a:r>
            <a:r>
              <a:rPr lang="en-US" sz="4000" dirty="0" smtClean="0"/>
              <a:t> </a:t>
            </a:r>
            <a:r>
              <a:rPr lang="en-US" sz="4000" dirty="0" err="1" smtClean="0"/>
              <a:t>tay</a:t>
            </a:r>
            <a:r>
              <a:rPr lang="en-US" sz="4000" dirty="0" smtClean="0"/>
              <a:t> </a:t>
            </a:r>
            <a:r>
              <a:rPr lang="en-US" sz="4000" dirty="0" err="1" smtClean="0"/>
              <a:t>hoặc</a:t>
            </a:r>
            <a:r>
              <a:rPr lang="en-US" sz="4000" dirty="0" smtClean="0"/>
              <a:t> </a:t>
            </a:r>
            <a:r>
              <a:rPr lang="en-US" sz="4000" dirty="0" err="1" smtClean="0"/>
              <a:t>buộc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crawl </a:t>
            </a:r>
            <a:r>
              <a:rPr lang="en-US" sz="4000" dirty="0" err="1" smtClean="0"/>
              <a:t>dữ</a:t>
            </a:r>
            <a:r>
              <a:rPr lang="en-US" sz="4000" dirty="0" smtClean="0"/>
              <a:t> </a:t>
            </a:r>
            <a:r>
              <a:rPr lang="en-US" sz="4000" dirty="0" err="1" smtClean="0"/>
              <a:t>liệu</a:t>
            </a:r>
            <a:r>
              <a:rPr lang="en-US" sz="4000" dirty="0" smtClean="0"/>
              <a:t> </a:t>
            </a:r>
            <a:r>
              <a:rPr lang="en-US" sz="4000" dirty="0" err="1" smtClean="0"/>
              <a:t>bất</a:t>
            </a:r>
            <a:r>
              <a:rPr lang="en-US" sz="4000" dirty="0" smtClean="0"/>
              <a:t> </a:t>
            </a:r>
            <a:r>
              <a:rPr lang="en-US" sz="4000" dirty="0" err="1" smtClean="0"/>
              <a:t>cứ</a:t>
            </a:r>
            <a:r>
              <a:rPr lang="en-US" sz="4000" dirty="0" smtClean="0"/>
              <a:t> </a:t>
            </a:r>
            <a:r>
              <a:rPr lang="en-US" sz="4000" dirty="0" err="1" smtClean="0"/>
              <a:t>lúc</a:t>
            </a:r>
            <a:r>
              <a:rPr lang="en-US" sz="4000" dirty="0" smtClean="0"/>
              <a:t> </a:t>
            </a:r>
            <a:r>
              <a:rPr lang="en-US" sz="4000" dirty="0" err="1" smtClean="0"/>
              <a:t>nào</a:t>
            </a:r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97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err="1" smtClean="0">
                <a:solidFill>
                  <a:schemeClr val="accent5"/>
                </a:solidFill>
              </a:rPr>
              <a:t>Hệ</a:t>
            </a:r>
            <a:r>
              <a:rPr lang="en-US" i="1" u="sng" dirty="0" smtClean="0">
                <a:solidFill>
                  <a:schemeClr val="accent5"/>
                </a:solidFill>
              </a:rPr>
              <a:t> </a:t>
            </a:r>
            <a:r>
              <a:rPr lang="en-US" i="1" u="sng" dirty="0" err="1" smtClean="0">
                <a:solidFill>
                  <a:schemeClr val="accent5"/>
                </a:solidFill>
              </a:rPr>
              <a:t>thống</a:t>
            </a:r>
            <a:endParaRPr lang="en-US" i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riêng</a:t>
            </a:r>
            <a:r>
              <a:rPr lang="en-US" sz="3200" dirty="0" smtClean="0"/>
              <a:t> </a:t>
            </a:r>
            <a:r>
              <a:rPr lang="en-US" sz="3200" dirty="0" err="1" smtClean="0"/>
              <a:t>dựa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r>
              <a:rPr lang="en-US" sz="3200" dirty="0" smtClean="0"/>
              <a:t> benchmark.net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trọng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từng</a:t>
            </a:r>
            <a:r>
              <a:rPr lang="en-US" sz="3200" dirty="0" smtClean="0"/>
              <a:t> chi </a:t>
            </a:r>
            <a:r>
              <a:rPr lang="en-US" sz="3200" dirty="0" err="1" smtClean="0"/>
              <a:t>tiết</a:t>
            </a:r>
            <a:r>
              <a:rPr lang="en-US" sz="3200" dirty="0" smtClean="0"/>
              <a:t> 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đưa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chung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1 </a:t>
            </a:r>
            <a:r>
              <a:rPr lang="en-US" sz="3200" dirty="0" err="1" smtClean="0"/>
              <a:t>sản</a:t>
            </a:r>
            <a:r>
              <a:rPr lang="en-US" sz="3200" dirty="0" smtClean="0"/>
              <a:t> </a:t>
            </a:r>
            <a:r>
              <a:rPr lang="en-US" sz="3200" dirty="0" err="1" smtClean="0"/>
              <a:t>phẩm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endParaRPr lang="en-US" sz="3200" dirty="0"/>
          </a:p>
          <a:p>
            <a:r>
              <a:rPr lang="en-US" sz="3200" dirty="0" err="1" smtClean="0"/>
              <a:t>Đưa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dựa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chung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khách</a:t>
            </a:r>
            <a:r>
              <a:rPr lang="en-US" sz="3200" dirty="0" smtClean="0"/>
              <a:t> </a:t>
            </a:r>
            <a:r>
              <a:rPr lang="en-US" sz="3200" dirty="0" err="1" smtClean="0"/>
              <a:t>hàng</a:t>
            </a:r>
            <a:endParaRPr lang="en-US" sz="3200" dirty="0" smtClean="0"/>
          </a:p>
          <a:p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web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74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i="1" u="sng" dirty="0" err="1" smtClean="0">
                <a:solidFill>
                  <a:srgbClr val="FF0000"/>
                </a:solidFill>
              </a:rPr>
              <a:t>Công</a:t>
            </a:r>
            <a:r>
              <a:rPr lang="en-US" sz="5500" i="1" u="sng" dirty="0" smtClean="0">
                <a:solidFill>
                  <a:srgbClr val="FF0000"/>
                </a:solidFill>
              </a:rPr>
              <a:t> </a:t>
            </a:r>
            <a:r>
              <a:rPr lang="en-US" sz="5500" i="1" u="sng" dirty="0" err="1" smtClean="0">
                <a:solidFill>
                  <a:srgbClr val="FF0000"/>
                </a:solidFill>
              </a:rPr>
              <a:t>nghệ</a:t>
            </a:r>
            <a:r>
              <a:rPr lang="en-US" sz="5500" i="1" u="sng" dirty="0" smtClean="0">
                <a:solidFill>
                  <a:srgbClr val="FF0000"/>
                </a:solidFill>
              </a:rPr>
              <a:t> </a:t>
            </a:r>
            <a:r>
              <a:rPr lang="en-US" sz="5500" i="1" u="sng" dirty="0" err="1" smtClean="0">
                <a:solidFill>
                  <a:srgbClr val="FF0000"/>
                </a:solidFill>
              </a:rPr>
              <a:t>sử</a:t>
            </a:r>
            <a:r>
              <a:rPr lang="en-US" sz="5500" i="1" u="sng" dirty="0" smtClean="0">
                <a:solidFill>
                  <a:srgbClr val="FF0000"/>
                </a:solidFill>
              </a:rPr>
              <a:t> </a:t>
            </a:r>
            <a:r>
              <a:rPr lang="en-US" sz="5500" i="1" u="sng" dirty="0" err="1" smtClean="0">
                <a:solidFill>
                  <a:srgbClr val="FF0000"/>
                </a:solidFill>
              </a:rPr>
              <a:t>dụng</a:t>
            </a:r>
            <a:endParaRPr lang="en-US" sz="5500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840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 err="1" smtClean="0"/>
              <a:t>Hệ</a:t>
            </a:r>
            <a:r>
              <a:rPr lang="en-US" sz="3300" dirty="0" smtClean="0"/>
              <a:t> </a:t>
            </a:r>
            <a:r>
              <a:rPr lang="en-US" sz="3300" dirty="0" err="1" smtClean="0"/>
              <a:t>thống</a:t>
            </a:r>
            <a:r>
              <a:rPr lang="en-US" sz="3300" dirty="0" smtClean="0"/>
              <a:t> </a:t>
            </a:r>
            <a:r>
              <a:rPr lang="en-US" sz="3300" dirty="0" err="1" smtClean="0"/>
              <a:t>phát</a:t>
            </a:r>
            <a:r>
              <a:rPr lang="en-US" sz="3300" dirty="0" smtClean="0"/>
              <a:t> </a:t>
            </a:r>
            <a:r>
              <a:rPr lang="en-US" sz="3300" dirty="0" err="1" smtClean="0"/>
              <a:t>triển</a:t>
            </a:r>
            <a:r>
              <a:rPr lang="en-US" sz="3300" dirty="0" smtClean="0"/>
              <a:t> </a:t>
            </a:r>
            <a:r>
              <a:rPr lang="en-US" sz="3300" dirty="0" err="1" smtClean="0"/>
              <a:t>trên</a:t>
            </a:r>
            <a:r>
              <a:rPr lang="en-US" sz="3300" dirty="0" smtClean="0"/>
              <a:t> </a:t>
            </a:r>
            <a:r>
              <a:rPr lang="en-US" sz="3300" dirty="0" err="1" smtClean="0"/>
              <a:t>nền</a:t>
            </a:r>
            <a:r>
              <a:rPr lang="en-US" sz="3300" dirty="0" smtClean="0"/>
              <a:t> web</a:t>
            </a:r>
          </a:p>
          <a:p>
            <a:pPr lvl="1"/>
            <a:r>
              <a:rPr lang="en-US" sz="3300" dirty="0" smtClean="0"/>
              <a:t>Front – end : </a:t>
            </a:r>
            <a:r>
              <a:rPr lang="en-US" sz="3300" dirty="0" err="1" smtClean="0"/>
              <a:t>HTML,CSS,Bootstrap,JS</a:t>
            </a:r>
            <a:endParaRPr lang="en-US" sz="3300" dirty="0" smtClean="0"/>
          </a:p>
          <a:p>
            <a:pPr lvl="1"/>
            <a:r>
              <a:rPr lang="en-US" sz="3300" dirty="0" smtClean="0"/>
              <a:t>Back – end : Java Spring/</a:t>
            </a:r>
            <a:r>
              <a:rPr lang="en-US" sz="3300" dirty="0" err="1" smtClean="0"/>
              <a:t>NodeJS</a:t>
            </a:r>
            <a:endParaRPr lang="en-US" sz="3300" dirty="0" smtClean="0"/>
          </a:p>
          <a:p>
            <a:pPr lvl="1"/>
            <a:r>
              <a:rPr lang="en-US" sz="3300" dirty="0" smtClean="0"/>
              <a:t>Database : MySQL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09292"/>
            <a:ext cx="63212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/>
              <a:t>Crawl (</a:t>
            </a:r>
            <a:r>
              <a:rPr lang="en-US" sz="3300" dirty="0" err="1" smtClean="0"/>
              <a:t>Cào</a:t>
            </a:r>
            <a:r>
              <a:rPr lang="en-US" sz="3300" dirty="0"/>
              <a:t>)</a:t>
            </a:r>
            <a:r>
              <a:rPr lang="en-US" sz="3300" dirty="0" smtClean="0"/>
              <a:t> </a:t>
            </a:r>
            <a:r>
              <a:rPr lang="en-US" sz="3300" dirty="0" err="1" smtClean="0"/>
              <a:t>dữ</a:t>
            </a:r>
            <a:r>
              <a:rPr lang="en-US" sz="3300" dirty="0" smtClean="0"/>
              <a:t> </a:t>
            </a:r>
            <a:r>
              <a:rPr lang="en-US" sz="3300" dirty="0" err="1" smtClean="0"/>
              <a:t>liệu</a:t>
            </a:r>
            <a:r>
              <a:rPr lang="en-US" sz="3300" dirty="0" smtClean="0"/>
              <a:t> </a:t>
            </a:r>
            <a:r>
              <a:rPr lang="en-US" sz="3300" dirty="0" err="1" smtClean="0"/>
              <a:t>từ</a:t>
            </a:r>
            <a:r>
              <a:rPr lang="en-US" sz="3300" dirty="0" smtClean="0"/>
              <a:t> </a:t>
            </a:r>
            <a:r>
              <a:rPr lang="en-US" sz="3300" dirty="0" err="1" smtClean="0"/>
              <a:t>các</a:t>
            </a:r>
            <a:r>
              <a:rPr lang="en-US" sz="3300" dirty="0" smtClean="0"/>
              <a:t> website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298988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84" y="221952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 </a:t>
            </a:r>
            <a:r>
              <a:rPr lang="en-US" sz="6000" i="1" u="sng" dirty="0" smtClean="0">
                <a:solidFill>
                  <a:srgbClr val="FF0000"/>
                </a:solidFill>
              </a:rPr>
              <a:t>Q&amp;A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28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17" y="21391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500" b="1" i="1" dirty="0" smtClean="0">
                <a:solidFill>
                  <a:srgbClr val="FF0000"/>
                </a:solidFill>
                <a:latin typeface="Lucida Handwriting" panose="03010101010101010101" pitchFamily="66" charset="0"/>
              </a:rPr>
              <a:t>THE END.</a:t>
            </a:r>
          </a:p>
          <a:p>
            <a:pPr marL="0" indent="0" algn="ctr">
              <a:buNone/>
            </a:pPr>
            <a:r>
              <a:rPr lang="en-US" sz="5500" b="1" i="1" dirty="0" smtClean="0">
                <a:solidFill>
                  <a:srgbClr val="FF0000"/>
                </a:solidFill>
                <a:latin typeface="Lucida Handwriting" panose="03010101010101010101" pitchFamily="66" charset="0"/>
              </a:rPr>
              <a:t>THANKS FOR WATCHING</a:t>
            </a:r>
            <a:endParaRPr lang="en-US" sz="5500" b="1" i="1" dirty="0">
              <a:solidFill>
                <a:srgbClr val="FF000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1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i="1" dirty="0" smtClean="0">
                <a:solidFill>
                  <a:srgbClr val="FF0000"/>
                </a:solidFill>
              </a:rPr>
              <a:t>Outline</a:t>
            </a:r>
            <a:endParaRPr lang="en-US" sz="55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smtClean="0"/>
              <a:t>1. </a:t>
            </a:r>
            <a:r>
              <a:rPr lang="en-US" sz="4000" i="1" u="sng" dirty="0" err="1" smtClean="0"/>
              <a:t>Nêu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vấn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đề</a:t>
            </a:r>
            <a:endParaRPr lang="en-US" sz="4000" i="1" u="sng" dirty="0" smtClean="0"/>
          </a:p>
          <a:p>
            <a:pPr marL="0" indent="0">
              <a:buNone/>
            </a:pPr>
            <a:r>
              <a:rPr lang="en-US" sz="4000" i="1" dirty="0" smtClean="0"/>
              <a:t>2. </a:t>
            </a:r>
            <a:r>
              <a:rPr lang="en-US" sz="4000" i="1" u="sng" dirty="0" err="1" smtClean="0"/>
              <a:t>Giới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thiệu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về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đề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tài</a:t>
            </a:r>
            <a:endParaRPr lang="en-US" sz="4000" i="1" u="sng" dirty="0" smtClean="0"/>
          </a:p>
          <a:p>
            <a:pPr marL="0" indent="0">
              <a:buNone/>
            </a:pPr>
            <a:r>
              <a:rPr lang="en-US" sz="4000" i="1" dirty="0" smtClean="0"/>
              <a:t>3. </a:t>
            </a:r>
            <a:r>
              <a:rPr lang="en-US" sz="4000" i="1" u="sng" dirty="0" err="1" smtClean="0"/>
              <a:t>Giải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pháp</a:t>
            </a:r>
            <a:endParaRPr lang="en-US" sz="4000" i="1" u="sng" dirty="0" smtClean="0"/>
          </a:p>
          <a:p>
            <a:pPr marL="0" indent="0">
              <a:buNone/>
            </a:pPr>
            <a:r>
              <a:rPr lang="en-US" sz="4000" i="1" dirty="0" smtClean="0"/>
              <a:t>4. </a:t>
            </a:r>
            <a:r>
              <a:rPr lang="en-US" sz="4000" i="1" u="sng" dirty="0" err="1" smtClean="0"/>
              <a:t>Các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chức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năng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chính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của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hệ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thống</a:t>
            </a:r>
            <a:endParaRPr lang="en-US" sz="4000" i="1" u="sng" dirty="0" smtClean="0"/>
          </a:p>
          <a:p>
            <a:pPr marL="0" indent="0">
              <a:buNone/>
            </a:pPr>
            <a:r>
              <a:rPr lang="en-US" sz="4000" i="1" dirty="0"/>
              <a:t>5</a:t>
            </a:r>
            <a:r>
              <a:rPr lang="en-US" sz="4000" i="1" dirty="0" smtClean="0"/>
              <a:t>. </a:t>
            </a:r>
            <a:r>
              <a:rPr lang="en-US" sz="4000" i="1" u="sng" dirty="0" err="1" smtClean="0"/>
              <a:t>Công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nghệ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sử</a:t>
            </a:r>
            <a:r>
              <a:rPr lang="en-US" sz="4000" i="1" u="sng" dirty="0" smtClean="0"/>
              <a:t> </a:t>
            </a:r>
            <a:r>
              <a:rPr lang="en-US" sz="4000" i="1" u="sng" dirty="0" err="1" smtClean="0"/>
              <a:t>dụng</a:t>
            </a:r>
            <a:endParaRPr lang="en-US" sz="4000" i="1" u="sng" dirty="0" smtClean="0"/>
          </a:p>
          <a:p>
            <a:pPr marL="0" indent="0">
              <a:buNone/>
            </a:pPr>
            <a:r>
              <a:rPr lang="en-US" sz="4000" i="1" dirty="0"/>
              <a:t>6</a:t>
            </a:r>
            <a:r>
              <a:rPr lang="en-US" sz="4000" i="1" dirty="0" smtClean="0"/>
              <a:t>. </a:t>
            </a:r>
            <a:r>
              <a:rPr lang="en-US" sz="4000" i="1" u="sng" dirty="0" smtClean="0"/>
              <a:t>Q&amp;A</a:t>
            </a:r>
            <a:endParaRPr lang="en-US" sz="4000" i="1" u="sng" dirty="0"/>
          </a:p>
        </p:txBody>
      </p:sp>
    </p:spTree>
    <p:extLst>
      <p:ext uri="{BB962C8B-B14F-4D97-AF65-F5344CB8AC3E}">
        <p14:creationId xmlns:p14="http://schemas.microsoft.com/office/powerpoint/2010/main" val="32443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i="1" dirty="0" err="1" smtClean="0">
                <a:solidFill>
                  <a:srgbClr val="FF0000"/>
                </a:solidFill>
              </a:rPr>
              <a:t>Vấn</a:t>
            </a:r>
            <a:r>
              <a:rPr lang="en-US" sz="5500" b="1" i="1" dirty="0" smtClean="0">
                <a:solidFill>
                  <a:srgbClr val="FF0000"/>
                </a:solidFill>
              </a:rPr>
              <a:t> </a:t>
            </a:r>
            <a:r>
              <a:rPr lang="en-US" sz="5500" b="1" i="1" dirty="0" err="1" smtClean="0">
                <a:solidFill>
                  <a:srgbClr val="FF0000"/>
                </a:solidFill>
              </a:rPr>
              <a:t>đề</a:t>
            </a:r>
            <a:endParaRPr lang="en-US" sz="5500" b="1" i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45" y="1690688"/>
            <a:ext cx="6926637" cy="4743987"/>
          </a:xfrm>
        </p:spPr>
      </p:pic>
      <p:sp>
        <p:nvSpPr>
          <p:cNvPr id="7" name="Oval Callout 6"/>
          <p:cNvSpPr/>
          <p:nvPr/>
        </p:nvSpPr>
        <p:spPr>
          <a:xfrm>
            <a:off x="7819586" y="815925"/>
            <a:ext cx="1694570" cy="1063394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accent5"/>
                </a:solidFill>
              </a:rPr>
              <a:t>???...</a:t>
            </a:r>
            <a:endParaRPr lang="en-US" sz="3000" dirty="0">
              <a:solidFill>
                <a:schemeClr val="accent5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567562" y="801858"/>
            <a:ext cx="1252024" cy="88883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4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i="1" dirty="0" err="1" smtClean="0">
                <a:solidFill>
                  <a:srgbClr val="FF0000"/>
                </a:solidFill>
              </a:rPr>
              <a:t>Vấn</a:t>
            </a:r>
            <a:r>
              <a:rPr lang="en-US" sz="5500" b="1" i="1" dirty="0" smtClean="0">
                <a:solidFill>
                  <a:srgbClr val="FF0000"/>
                </a:solidFill>
              </a:rPr>
              <a:t> </a:t>
            </a:r>
            <a:r>
              <a:rPr lang="en-US" sz="5500" b="1" i="1" dirty="0" err="1" smtClean="0">
                <a:solidFill>
                  <a:srgbClr val="FF0000"/>
                </a:solidFill>
              </a:rPr>
              <a:t>đề</a:t>
            </a:r>
            <a:endParaRPr lang="en-US" sz="5500" b="1" i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18" y="1420837"/>
            <a:ext cx="7323226" cy="5162843"/>
          </a:xfrm>
        </p:spPr>
      </p:pic>
    </p:spTree>
    <p:extLst>
      <p:ext uri="{BB962C8B-B14F-4D97-AF65-F5344CB8AC3E}">
        <p14:creationId xmlns:p14="http://schemas.microsoft.com/office/powerpoint/2010/main" val="95947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i="1" dirty="0" err="1" smtClean="0">
                <a:solidFill>
                  <a:srgbClr val="FF0000"/>
                </a:solidFill>
              </a:rPr>
              <a:t>Vấn</a:t>
            </a:r>
            <a:r>
              <a:rPr lang="en-US" sz="5500" b="1" i="1" dirty="0" smtClean="0">
                <a:solidFill>
                  <a:srgbClr val="FF0000"/>
                </a:solidFill>
              </a:rPr>
              <a:t> </a:t>
            </a:r>
            <a:r>
              <a:rPr lang="en-US" sz="5500" b="1" i="1" dirty="0" err="1" smtClean="0">
                <a:solidFill>
                  <a:srgbClr val="FF0000"/>
                </a:solidFill>
              </a:rPr>
              <a:t>đề</a:t>
            </a:r>
            <a:endParaRPr lang="en-US" sz="5500" b="1" i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07" y="1589648"/>
            <a:ext cx="7275635" cy="4923693"/>
          </a:xfrm>
        </p:spPr>
      </p:pic>
    </p:spTree>
    <p:extLst>
      <p:ext uri="{BB962C8B-B14F-4D97-AF65-F5344CB8AC3E}">
        <p14:creationId xmlns:p14="http://schemas.microsoft.com/office/powerpoint/2010/main" val="218025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i="1" dirty="0" err="1" smtClean="0">
                <a:solidFill>
                  <a:srgbClr val="FF0000"/>
                </a:solidFill>
              </a:rPr>
              <a:t>Giới</a:t>
            </a:r>
            <a:r>
              <a:rPr lang="en-US" sz="5500" b="1" i="1" dirty="0" smtClean="0">
                <a:solidFill>
                  <a:srgbClr val="FF0000"/>
                </a:solidFill>
              </a:rPr>
              <a:t> </a:t>
            </a:r>
            <a:r>
              <a:rPr lang="en-US" sz="5500" b="1" i="1" dirty="0" err="1" smtClean="0">
                <a:solidFill>
                  <a:srgbClr val="FF0000"/>
                </a:solidFill>
              </a:rPr>
              <a:t>thiệu</a:t>
            </a:r>
            <a:endParaRPr lang="en-US" sz="55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err="1" smtClean="0">
                <a:solidFill>
                  <a:schemeClr val="accent5"/>
                </a:solidFill>
              </a:rPr>
              <a:t>Hệ</a:t>
            </a:r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</a:rPr>
              <a:t>thống</a:t>
            </a:r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</a:rPr>
              <a:t>gợi</a:t>
            </a:r>
            <a:r>
              <a:rPr lang="en-US" sz="4000" dirty="0" smtClean="0">
                <a:solidFill>
                  <a:schemeClr val="accent5"/>
                </a:solidFill>
              </a:rPr>
              <a:t> ý </a:t>
            </a:r>
            <a:r>
              <a:rPr lang="en-US" sz="4000" dirty="0" err="1" smtClean="0">
                <a:solidFill>
                  <a:schemeClr val="accent5"/>
                </a:solidFill>
              </a:rPr>
              <a:t>sản</a:t>
            </a:r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</a:rPr>
              <a:t>phẩm</a:t>
            </a:r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</a:rPr>
              <a:t>máy</a:t>
            </a:r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</a:rPr>
              <a:t>tính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r>
              <a:rPr lang="en-US" sz="4000" dirty="0" smtClean="0">
                <a:solidFill>
                  <a:schemeClr val="accent5"/>
                </a:solidFill>
              </a:rPr>
              <a:t>(Computer Product Suggestion – CPS )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cụ</a:t>
            </a:r>
            <a:r>
              <a:rPr lang="en-US" sz="4000" dirty="0" smtClean="0"/>
              <a:t> </a:t>
            </a:r>
            <a:r>
              <a:rPr lang="en-US" sz="4000" dirty="0" err="1" smtClean="0"/>
              <a:t>giúp</a:t>
            </a:r>
            <a:r>
              <a:rPr lang="en-US" sz="4000" dirty="0" smtClean="0"/>
              <a:t> </a:t>
            </a:r>
            <a:r>
              <a:rPr lang="en-US" sz="4000" dirty="0" err="1" smtClean="0"/>
              <a:t>người</a:t>
            </a:r>
            <a:r>
              <a:rPr lang="en-US" sz="4000" dirty="0" smtClean="0"/>
              <a:t> </a:t>
            </a:r>
            <a:r>
              <a:rPr lang="en-US" sz="4000" dirty="0" err="1" smtClean="0"/>
              <a:t>dùng</a:t>
            </a:r>
            <a:r>
              <a:rPr lang="en-US" sz="4000" dirty="0" smtClean="0"/>
              <a:t> </a:t>
            </a:r>
            <a:r>
              <a:rPr lang="en-US" sz="4000" dirty="0" err="1" smtClean="0"/>
              <a:t>thuận</a:t>
            </a:r>
            <a:r>
              <a:rPr lang="en-US" sz="4000" dirty="0" smtClean="0"/>
              <a:t> </a:t>
            </a:r>
            <a:r>
              <a:rPr lang="en-US" sz="4000" dirty="0" err="1" smtClean="0"/>
              <a:t>tiện</a:t>
            </a:r>
            <a:r>
              <a:rPr lang="en-US" sz="4000" dirty="0" smtClean="0"/>
              <a:t> </a:t>
            </a:r>
            <a:r>
              <a:rPr lang="en-US" sz="4000" dirty="0" err="1" smtClean="0"/>
              <a:t>tra</a:t>
            </a:r>
            <a:r>
              <a:rPr lang="en-US" sz="4000" dirty="0" smtClean="0"/>
              <a:t> </a:t>
            </a:r>
            <a:r>
              <a:rPr lang="en-US" sz="4000" dirty="0" err="1" smtClean="0"/>
              <a:t>cứu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ảnh</a:t>
            </a:r>
            <a:r>
              <a:rPr lang="en-US" sz="4000" dirty="0" smtClean="0"/>
              <a:t>, </a:t>
            </a:r>
            <a:r>
              <a:rPr lang="en-US" sz="4000" dirty="0" err="1" smtClean="0"/>
              <a:t>giá</a:t>
            </a:r>
            <a:r>
              <a:rPr lang="en-US" sz="4000" dirty="0" smtClean="0"/>
              <a:t> </a:t>
            </a:r>
            <a:r>
              <a:rPr lang="en-US" sz="4000" dirty="0" err="1" smtClean="0"/>
              <a:t>bán</a:t>
            </a:r>
            <a:r>
              <a:rPr lang="en-US" sz="4000" dirty="0" smtClean="0"/>
              <a:t>, </a:t>
            </a:r>
            <a:r>
              <a:rPr lang="en-US" sz="4000" dirty="0" err="1" smtClean="0"/>
              <a:t>cấu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sản</a:t>
            </a:r>
            <a:r>
              <a:rPr lang="en-US" sz="4000" dirty="0" smtClean="0"/>
              <a:t> </a:t>
            </a:r>
            <a:r>
              <a:rPr lang="en-US" sz="4000" dirty="0" err="1" smtClean="0"/>
              <a:t>phẩm</a:t>
            </a:r>
            <a:r>
              <a:rPr lang="en-US" sz="4000" dirty="0" smtClean="0"/>
              <a:t> </a:t>
            </a:r>
            <a:r>
              <a:rPr lang="en-US" sz="4000" dirty="0" err="1" smtClean="0"/>
              <a:t>máy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từ</a:t>
            </a:r>
            <a:r>
              <a:rPr lang="en-US" sz="4000" dirty="0" smtClean="0"/>
              <a:t> </a:t>
            </a:r>
            <a:r>
              <a:rPr lang="en-US" sz="4000" dirty="0" err="1" smtClean="0"/>
              <a:t>những</a:t>
            </a:r>
            <a:r>
              <a:rPr lang="en-US" sz="4000" dirty="0" smtClean="0"/>
              <a:t> </a:t>
            </a:r>
            <a:r>
              <a:rPr lang="en-US" sz="4000" dirty="0" err="1" smtClean="0"/>
              <a:t>trang</a:t>
            </a:r>
            <a:r>
              <a:rPr lang="en-US" sz="4000" dirty="0" smtClean="0"/>
              <a:t> </a:t>
            </a:r>
            <a:r>
              <a:rPr lang="en-US" sz="4000" dirty="0" err="1" smtClean="0"/>
              <a:t>bán</a:t>
            </a:r>
            <a:r>
              <a:rPr lang="en-US" sz="4000" dirty="0" smtClean="0"/>
              <a:t> </a:t>
            </a:r>
            <a:r>
              <a:rPr lang="en-US" sz="4000" dirty="0" err="1" smtClean="0"/>
              <a:t>hàng</a:t>
            </a:r>
            <a:r>
              <a:rPr lang="en-US" sz="4000" dirty="0" smtClean="0"/>
              <a:t> </a:t>
            </a:r>
            <a:r>
              <a:rPr lang="en-US" sz="4000" dirty="0" err="1" smtClean="0"/>
              <a:t>uy</a:t>
            </a:r>
            <a:r>
              <a:rPr lang="en-US" sz="4000" dirty="0" smtClean="0"/>
              <a:t> </a:t>
            </a:r>
            <a:r>
              <a:rPr lang="en-US" sz="4000" dirty="0" err="1" smtClean="0"/>
              <a:t>tín</a:t>
            </a:r>
            <a:r>
              <a:rPr lang="en-US" sz="4000" dirty="0" smtClean="0"/>
              <a:t>. </a:t>
            </a:r>
            <a:r>
              <a:rPr lang="en-US" sz="4000" dirty="0" err="1" smtClean="0"/>
              <a:t>Đồng</a:t>
            </a:r>
            <a:r>
              <a:rPr lang="en-US" sz="4000" dirty="0" smtClean="0"/>
              <a:t> </a:t>
            </a:r>
            <a:r>
              <a:rPr lang="en-US" sz="4000" dirty="0" err="1" smtClean="0"/>
              <a:t>thời</a:t>
            </a:r>
            <a:r>
              <a:rPr lang="en-US" sz="4000" dirty="0" smtClean="0"/>
              <a:t>,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</a:t>
            </a:r>
            <a:r>
              <a:rPr lang="en-US" sz="4000" dirty="0" err="1" smtClean="0"/>
              <a:t>còn</a:t>
            </a:r>
            <a:r>
              <a:rPr lang="en-US" sz="4000" dirty="0" smtClean="0"/>
              <a:t> </a:t>
            </a:r>
            <a:r>
              <a:rPr lang="en-US" sz="4000" dirty="0" err="1" smtClean="0"/>
              <a:t>giúp</a:t>
            </a:r>
            <a:r>
              <a:rPr lang="en-US" sz="4000" dirty="0" smtClean="0"/>
              <a:t> so </a:t>
            </a:r>
            <a:r>
              <a:rPr lang="en-US" sz="4000" dirty="0" err="1" smtClean="0"/>
              <a:t>sánh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sản</a:t>
            </a:r>
            <a:r>
              <a:rPr lang="en-US" sz="4000" dirty="0" smtClean="0"/>
              <a:t> </a:t>
            </a:r>
            <a:r>
              <a:rPr lang="en-US" sz="4000" dirty="0" err="1" smtClean="0"/>
              <a:t>phẩm</a:t>
            </a:r>
            <a:r>
              <a:rPr lang="en-US" sz="4000" dirty="0" smtClean="0"/>
              <a:t> </a:t>
            </a:r>
            <a:r>
              <a:rPr lang="en-US" sz="4000" dirty="0" err="1" smtClean="0"/>
              <a:t>máy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với</a:t>
            </a:r>
            <a:r>
              <a:rPr lang="en-US" sz="4000" dirty="0" smtClean="0"/>
              <a:t> </a:t>
            </a:r>
            <a:r>
              <a:rPr lang="en-US" sz="4000" dirty="0" err="1" smtClean="0"/>
              <a:t>nhau</a:t>
            </a:r>
            <a:r>
              <a:rPr lang="en-US" sz="4000" dirty="0" smtClean="0"/>
              <a:t> </a:t>
            </a:r>
            <a:r>
              <a:rPr lang="en-US" sz="4000" dirty="0" err="1" smtClean="0"/>
              <a:t>dựa</a:t>
            </a:r>
            <a:r>
              <a:rPr lang="en-US" sz="4000" dirty="0" smtClean="0"/>
              <a:t> </a:t>
            </a:r>
            <a:r>
              <a:rPr lang="en-US" sz="4000" dirty="0" err="1" smtClean="0"/>
              <a:t>trên</a:t>
            </a:r>
            <a:r>
              <a:rPr lang="en-US" sz="4000" dirty="0" smtClean="0"/>
              <a:t> </a:t>
            </a:r>
            <a:r>
              <a:rPr lang="en-US" sz="4000" dirty="0" err="1" smtClean="0"/>
              <a:t>cấu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giá</a:t>
            </a:r>
            <a:r>
              <a:rPr lang="en-US" sz="4000" dirty="0" smtClean="0"/>
              <a:t> </a:t>
            </a:r>
            <a:r>
              <a:rPr lang="en-US" sz="4000" dirty="0" err="1" smtClean="0"/>
              <a:t>bán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4582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i="1" dirty="0" err="1" smtClean="0">
                <a:solidFill>
                  <a:srgbClr val="FF0000"/>
                </a:solidFill>
              </a:rPr>
              <a:t>Giải</a:t>
            </a:r>
            <a:r>
              <a:rPr lang="en-US" sz="5500" b="1" i="1" dirty="0" smtClean="0">
                <a:solidFill>
                  <a:srgbClr val="FF0000"/>
                </a:solidFill>
              </a:rPr>
              <a:t> </a:t>
            </a:r>
            <a:r>
              <a:rPr lang="en-US" sz="5500" b="1" i="1" dirty="0" err="1" smtClean="0">
                <a:solidFill>
                  <a:srgbClr val="FF0000"/>
                </a:solidFill>
              </a:rPr>
              <a:t>pháp</a:t>
            </a:r>
            <a:endParaRPr lang="en-US" sz="5500" b="1" i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1" y="1690688"/>
            <a:ext cx="2382832" cy="1190270"/>
          </a:xfr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334043" y="2285823"/>
            <a:ext cx="12942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5397" y="1941342"/>
            <a:ext cx="71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Crawl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4043" y="237666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32183" y="1434126"/>
            <a:ext cx="1631852" cy="18850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sp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bán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chi </a:t>
            </a:r>
            <a:r>
              <a:rPr lang="en-US" sz="2000" dirty="0" err="1" smtClean="0"/>
              <a:t>tiết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32183" y="1803230"/>
            <a:ext cx="16318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6364035" y="2376662"/>
            <a:ext cx="10777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922" y="1557626"/>
            <a:ext cx="3259569" cy="20074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18319" y="195869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765366" y="3565029"/>
            <a:ext cx="633047" cy="936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00540" y="3807064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6" y="4500720"/>
            <a:ext cx="2638746" cy="163324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67321" y="6259874"/>
            <a:ext cx="190199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u="sng" dirty="0" smtClean="0"/>
              <a:t>Score (1-100)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2" y="4855941"/>
            <a:ext cx="2155620" cy="9227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845210" y="3826373"/>
            <a:ext cx="769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Crawl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8782792" y="4285070"/>
            <a:ext cx="1354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Cpu’s</a:t>
            </a:r>
            <a:r>
              <a:rPr lang="en-US" dirty="0" smtClean="0"/>
              <a:t> mark</a:t>
            </a:r>
          </a:p>
          <a:p>
            <a:r>
              <a:rPr lang="en-US" dirty="0" smtClean="0"/>
              <a:t>VGA’s mark</a:t>
            </a:r>
          </a:p>
          <a:p>
            <a:r>
              <a:rPr lang="en-US" dirty="0" smtClean="0"/>
              <a:t>RAM’s mark</a:t>
            </a:r>
          </a:p>
          <a:p>
            <a:r>
              <a:rPr lang="en-US" dirty="0" smtClean="0"/>
              <a:t>………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689749" y="3360464"/>
            <a:ext cx="1094283" cy="1014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94104" y="36707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2" y="4500720"/>
            <a:ext cx="1073454" cy="1847773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3334043" y="2745994"/>
            <a:ext cx="4234375" cy="2216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9457509" y="3670768"/>
            <a:ext cx="875211" cy="1185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7" grpId="0"/>
      <p:bldP spid="22" grpId="0"/>
      <p:bldP spid="24" grpId="0"/>
      <p:bldP spid="32" grpId="0"/>
      <p:bldP spid="33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4" y="179845"/>
            <a:ext cx="10515600" cy="1325563"/>
          </a:xfrm>
        </p:spPr>
        <p:txBody>
          <a:bodyPr>
            <a:normAutofit/>
          </a:bodyPr>
          <a:lstStyle/>
          <a:p>
            <a:r>
              <a:rPr lang="en-US" sz="5500" b="1" i="1" dirty="0" err="1" smtClean="0">
                <a:solidFill>
                  <a:srgbClr val="FF0000"/>
                </a:solidFill>
              </a:rPr>
              <a:t>Chức</a:t>
            </a:r>
            <a:r>
              <a:rPr lang="en-US" sz="5500" b="1" i="1" dirty="0" smtClean="0">
                <a:solidFill>
                  <a:srgbClr val="FF0000"/>
                </a:solidFill>
              </a:rPr>
              <a:t> </a:t>
            </a:r>
            <a:r>
              <a:rPr lang="en-US" sz="5500" b="1" i="1" dirty="0" err="1" smtClean="0">
                <a:solidFill>
                  <a:srgbClr val="FF0000"/>
                </a:solidFill>
              </a:rPr>
              <a:t>năng</a:t>
            </a:r>
            <a:endParaRPr lang="en-US" sz="5500" b="1" i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4" y="1690687"/>
            <a:ext cx="1404497" cy="12775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27" y="3285019"/>
            <a:ext cx="833923" cy="138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4" y="5202413"/>
            <a:ext cx="1263821" cy="1254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5361" y="1884134"/>
            <a:ext cx="15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 smtClean="0">
                <a:solidFill>
                  <a:schemeClr val="accent5"/>
                </a:solidFill>
              </a:rPr>
              <a:t>GUEST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5361" y="3623696"/>
            <a:ext cx="212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 smtClean="0">
                <a:solidFill>
                  <a:schemeClr val="accent5"/>
                </a:solidFill>
              </a:rPr>
              <a:t>MEMBER</a:t>
            </a:r>
            <a:endParaRPr lang="en-US" sz="4000" i="1" u="sng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5361" y="5219948"/>
            <a:ext cx="1393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 smtClean="0">
                <a:solidFill>
                  <a:schemeClr val="accent5"/>
                </a:solidFill>
              </a:rPr>
              <a:t>STAFF</a:t>
            </a:r>
            <a:endParaRPr lang="en-US" sz="4000" i="1" u="sng" dirty="0">
              <a:solidFill>
                <a:schemeClr val="accent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65" y="3126669"/>
            <a:ext cx="1558173" cy="15435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99938" y="3544520"/>
            <a:ext cx="1667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 smtClean="0">
                <a:solidFill>
                  <a:schemeClr val="accent5"/>
                </a:solidFill>
              </a:rPr>
              <a:t>System</a:t>
            </a:r>
            <a:endParaRPr lang="en-US" sz="4000" i="1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33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i="1" u="sng" dirty="0" smtClean="0">
                <a:solidFill>
                  <a:schemeClr val="accent5"/>
                </a:solidFill>
              </a:rPr>
              <a:t>GUEST</a:t>
            </a:r>
            <a:endParaRPr lang="en-US" sz="5500" i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/>
              <a:t>Tìm</a:t>
            </a:r>
            <a:r>
              <a:rPr lang="en-US" sz="3500" dirty="0" smtClean="0"/>
              <a:t> </a:t>
            </a:r>
            <a:r>
              <a:rPr lang="en-US" sz="3500" dirty="0" err="1" smtClean="0"/>
              <a:t>kiếm</a:t>
            </a:r>
            <a:r>
              <a:rPr lang="en-US" sz="3500" dirty="0" smtClean="0"/>
              <a:t> </a:t>
            </a:r>
            <a:r>
              <a:rPr lang="en-US" sz="3500" dirty="0" err="1" smtClean="0"/>
              <a:t>các</a:t>
            </a:r>
            <a:r>
              <a:rPr lang="en-US" sz="3500" dirty="0" smtClean="0"/>
              <a:t> </a:t>
            </a:r>
            <a:r>
              <a:rPr lang="en-US" sz="3500" dirty="0" err="1" smtClean="0"/>
              <a:t>sản</a:t>
            </a:r>
            <a:r>
              <a:rPr lang="en-US" sz="3500" dirty="0" smtClean="0"/>
              <a:t> </a:t>
            </a:r>
            <a:r>
              <a:rPr lang="en-US" sz="3500" dirty="0" err="1" smtClean="0"/>
              <a:t>phẩm</a:t>
            </a:r>
            <a:r>
              <a:rPr lang="en-US" sz="3500" dirty="0" smtClean="0"/>
              <a:t> </a:t>
            </a:r>
            <a:r>
              <a:rPr lang="en-US" sz="3500" dirty="0" err="1" smtClean="0"/>
              <a:t>theo</a:t>
            </a:r>
            <a:r>
              <a:rPr lang="en-US" sz="3500" dirty="0" smtClean="0"/>
              <a:t> </a:t>
            </a:r>
            <a:r>
              <a:rPr lang="en-US" sz="3500" dirty="0" err="1" smtClean="0"/>
              <a:t>tên</a:t>
            </a:r>
            <a:r>
              <a:rPr lang="en-US" sz="3500" dirty="0" smtClean="0"/>
              <a:t>, </a:t>
            </a:r>
            <a:r>
              <a:rPr lang="en-US" sz="3500" dirty="0" err="1" smtClean="0"/>
              <a:t>giá</a:t>
            </a:r>
            <a:r>
              <a:rPr lang="en-US" sz="3500" dirty="0" smtClean="0"/>
              <a:t> </a:t>
            </a:r>
            <a:r>
              <a:rPr lang="en-US" sz="3500" dirty="0" err="1" smtClean="0"/>
              <a:t>bán</a:t>
            </a:r>
            <a:endParaRPr lang="en-US" sz="3500" dirty="0" smtClean="0"/>
          </a:p>
          <a:p>
            <a:r>
              <a:rPr lang="en-US" sz="3500" dirty="0" err="1" smtClean="0"/>
              <a:t>Thêm</a:t>
            </a:r>
            <a:r>
              <a:rPr lang="en-US" sz="3500" dirty="0" smtClean="0"/>
              <a:t> </a:t>
            </a:r>
            <a:r>
              <a:rPr lang="en-US" sz="3500" dirty="0" err="1" smtClean="0"/>
              <a:t>sản</a:t>
            </a:r>
            <a:r>
              <a:rPr lang="en-US" sz="3500" dirty="0" smtClean="0"/>
              <a:t> </a:t>
            </a:r>
            <a:r>
              <a:rPr lang="en-US" sz="3500" dirty="0" err="1" smtClean="0"/>
              <a:t>phẩm</a:t>
            </a:r>
            <a:r>
              <a:rPr lang="en-US" sz="3500" dirty="0" smtClean="0"/>
              <a:t> </a:t>
            </a:r>
            <a:r>
              <a:rPr lang="en-US" sz="3500" dirty="0" err="1" smtClean="0"/>
              <a:t>vào</a:t>
            </a:r>
            <a:r>
              <a:rPr lang="en-US" sz="3500" dirty="0" smtClean="0"/>
              <a:t> </a:t>
            </a:r>
            <a:r>
              <a:rPr lang="en-US" sz="3500" dirty="0" err="1" smtClean="0"/>
              <a:t>giỏ</a:t>
            </a:r>
            <a:r>
              <a:rPr lang="en-US" sz="3500" dirty="0" smtClean="0"/>
              <a:t> </a:t>
            </a:r>
            <a:r>
              <a:rPr lang="en-US" sz="3500" dirty="0" err="1" smtClean="0"/>
              <a:t>hàng</a:t>
            </a:r>
            <a:endParaRPr lang="en-US" sz="3500" dirty="0" smtClean="0"/>
          </a:p>
          <a:p>
            <a:r>
              <a:rPr lang="en-US" sz="3500" dirty="0" smtClean="0"/>
              <a:t>So </a:t>
            </a:r>
            <a:r>
              <a:rPr lang="en-US" sz="3500" dirty="0" err="1" smtClean="0"/>
              <a:t>sánh</a:t>
            </a:r>
            <a:r>
              <a:rPr lang="en-US" sz="3500" dirty="0" smtClean="0"/>
              <a:t> </a:t>
            </a:r>
            <a:r>
              <a:rPr lang="en-US" sz="3500" dirty="0" err="1" smtClean="0"/>
              <a:t>các</a:t>
            </a:r>
            <a:r>
              <a:rPr lang="en-US" sz="3500" dirty="0" smtClean="0"/>
              <a:t> </a:t>
            </a:r>
            <a:r>
              <a:rPr lang="en-US" sz="3500" dirty="0" err="1" smtClean="0"/>
              <a:t>sản</a:t>
            </a:r>
            <a:r>
              <a:rPr lang="en-US" sz="3500" dirty="0" smtClean="0"/>
              <a:t> </a:t>
            </a:r>
            <a:r>
              <a:rPr lang="en-US" sz="3500" dirty="0" err="1" smtClean="0"/>
              <a:t>phẩm</a:t>
            </a:r>
            <a:r>
              <a:rPr lang="en-US" sz="3500" dirty="0" smtClean="0"/>
              <a:t> </a:t>
            </a:r>
            <a:r>
              <a:rPr lang="en-US" sz="3500" dirty="0" err="1" smtClean="0"/>
              <a:t>máy</a:t>
            </a:r>
            <a:r>
              <a:rPr lang="en-US" sz="3500" dirty="0" smtClean="0"/>
              <a:t> </a:t>
            </a:r>
            <a:r>
              <a:rPr lang="en-US" sz="3500" dirty="0" err="1" smtClean="0"/>
              <a:t>tính</a:t>
            </a:r>
            <a:r>
              <a:rPr lang="en-US" sz="3500" dirty="0" smtClean="0"/>
              <a:t> </a:t>
            </a:r>
            <a:r>
              <a:rPr lang="en-US" sz="3500" dirty="0" err="1" smtClean="0"/>
              <a:t>với</a:t>
            </a:r>
            <a:r>
              <a:rPr lang="en-US" sz="3500" dirty="0" smtClean="0"/>
              <a:t> </a:t>
            </a:r>
            <a:r>
              <a:rPr lang="en-US" sz="3500" dirty="0" err="1" smtClean="0"/>
              <a:t>nhau</a:t>
            </a:r>
            <a:r>
              <a:rPr lang="en-US" sz="3500" dirty="0" smtClean="0"/>
              <a:t> ( </a:t>
            </a:r>
            <a:r>
              <a:rPr lang="en-US" sz="3500" dirty="0" err="1" smtClean="0"/>
              <a:t>Tối</a:t>
            </a:r>
            <a:r>
              <a:rPr lang="en-US" sz="3500" dirty="0" smtClean="0"/>
              <a:t> </a:t>
            </a:r>
            <a:r>
              <a:rPr lang="en-US" sz="3500" dirty="0" err="1" smtClean="0"/>
              <a:t>đa</a:t>
            </a:r>
            <a:r>
              <a:rPr lang="en-US" sz="3500" dirty="0" smtClean="0"/>
              <a:t> 3 </a:t>
            </a:r>
            <a:r>
              <a:rPr lang="en-US" sz="3500" dirty="0" err="1" smtClean="0"/>
              <a:t>sản</a:t>
            </a:r>
            <a:r>
              <a:rPr lang="en-US" sz="3500" dirty="0" smtClean="0"/>
              <a:t> </a:t>
            </a:r>
            <a:r>
              <a:rPr lang="en-US" sz="3500" dirty="0" err="1" smtClean="0"/>
              <a:t>phẩm</a:t>
            </a:r>
            <a:r>
              <a:rPr lang="en-US" sz="3500" dirty="0" smtClean="0"/>
              <a:t> )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77948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372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Handwriting</vt:lpstr>
      <vt:lpstr>Office Theme</vt:lpstr>
      <vt:lpstr>CÔNG NGHỆ PHẦN MỀM Đề tài: Hệ thống gợi ý sản phẩm máy tính </vt:lpstr>
      <vt:lpstr>Outline</vt:lpstr>
      <vt:lpstr>Vấn đề</vt:lpstr>
      <vt:lpstr>Vấn đề</vt:lpstr>
      <vt:lpstr>Vấn đề</vt:lpstr>
      <vt:lpstr>Giới thiệu</vt:lpstr>
      <vt:lpstr>Giải pháp</vt:lpstr>
      <vt:lpstr>Chức năng</vt:lpstr>
      <vt:lpstr>GUEST</vt:lpstr>
      <vt:lpstr>MEMBER</vt:lpstr>
      <vt:lpstr>STAFF</vt:lpstr>
      <vt:lpstr>Hệ thống</vt:lpstr>
      <vt:lpstr>Công nghệ sử dụng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 Đề tài: Hệ thống gợi ý sản phẩm máy tính</dc:title>
  <dc:creator>Windows User</dc:creator>
  <cp:lastModifiedBy>Windows User</cp:lastModifiedBy>
  <cp:revision>20</cp:revision>
  <dcterms:created xsi:type="dcterms:W3CDTF">2019-02-23T05:54:31Z</dcterms:created>
  <dcterms:modified xsi:type="dcterms:W3CDTF">2019-02-25T10:37:02Z</dcterms:modified>
</cp:coreProperties>
</file>