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99"/>
    <a:srgbClr val="CC3300"/>
    <a:srgbClr val="993300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17" autoAdjust="0"/>
  </p:normalViewPr>
  <p:slideViewPr>
    <p:cSldViewPr>
      <p:cViewPr varScale="1">
        <p:scale>
          <a:sx n="65" d="100"/>
          <a:sy n="65" d="100"/>
        </p:scale>
        <p:origin x="-13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522A-A261-4D3E-BEAA-5F389586E00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605C78-334E-4976-9909-5EA1F696C658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80F7282F-F2DA-4E72-9F95-22E5A18ECE78}" type="parTrans" cxnId="{7031CC73-02B5-49AF-9C80-CC0378FE3615}">
      <dgm:prSet/>
      <dgm:spPr/>
      <dgm:t>
        <a:bodyPr/>
        <a:lstStyle/>
        <a:p>
          <a:endParaRPr lang="en-US"/>
        </a:p>
      </dgm:t>
    </dgm:pt>
    <dgm:pt modelId="{5DBB57BA-3022-4CAE-BBD0-B9AC5FC894A0}" type="sibTrans" cxnId="{7031CC73-02B5-49AF-9C80-CC0378FE3615}">
      <dgm:prSet/>
      <dgm:spPr/>
      <dgm:t>
        <a:bodyPr/>
        <a:lstStyle/>
        <a:p>
          <a:endParaRPr lang="en-US"/>
        </a:p>
      </dgm:t>
    </dgm:pt>
    <dgm:pt modelId="{010065CE-F759-422A-9E96-E720DB6C1AD7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smtClean="0"/>
            <a:t>Upload file with SpringMVC</a:t>
          </a:r>
          <a:endParaRPr lang="en-US" sz="3200" dirty="0"/>
        </a:p>
      </dgm:t>
    </dgm:pt>
    <dgm:pt modelId="{894D8E12-3A43-4C3E-A74D-1006AE295458}" type="parTrans" cxnId="{528E15BC-585A-46FE-A73E-40D011ED1C4E}">
      <dgm:prSet/>
      <dgm:spPr/>
      <dgm:t>
        <a:bodyPr/>
        <a:lstStyle/>
        <a:p>
          <a:endParaRPr lang="en-US"/>
        </a:p>
      </dgm:t>
    </dgm:pt>
    <dgm:pt modelId="{592930F5-3CAB-49AE-AB3B-2E95FB569E77}" type="sibTrans" cxnId="{528E15BC-585A-46FE-A73E-40D011ED1C4E}">
      <dgm:prSet/>
      <dgm:spPr/>
      <dgm:t>
        <a:bodyPr/>
        <a:lstStyle/>
        <a:p>
          <a:endParaRPr lang="en-US"/>
        </a:p>
      </dgm:t>
    </dgm:pt>
    <dgm:pt modelId="{F7635EC4-F70C-493A-B539-E4A96124DB2D}" type="pres">
      <dgm:prSet presAssocID="{76C3522A-A261-4D3E-BEAA-5F389586E0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9865CE-92EE-428B-B968-445E95FA334E}" type="pres">
      <dgm:prSet presAssocID="{CD605C78-334E-4976-9909-5EA1F696C658}" presName="composite" presStyleCnt="0"/>
      <dgm:spPr/>
    </dgm:pt>
    <dgm:pt modelId="{3FA2396F-E438-4311-B692-A074AF98586D}" type="pres">
      <dgm:prSet presAssocID="{CD605C78-334E-4976-9909-5EA1F696C658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F281C-D1A3-4B23-B1C1-FF740F36D9E2}" type="pres">
      <dgm:prSet presAssocID="{CD605C78-334E-4976-9909-5EA1F696C658}" presName="descendantText" presStyleLbl="alignAcc1" presStyleIdx="0" presStyleCnt="1" custLinFactNeighborX="-47" custLinFactNeighborY="-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31CC73-02B5-49AF-9C80-CC0378FE3615}" srcId="{76C3522A-A261-4D3E-BEAA-5F389586E00E}" destId="{CD605C78-334E-4976-9909-5EA1F696C658}" srcOrd="0" destOrd="0" parTransId="{80F7282F-F2DA-4E72-9F95-22E5A18ECE78}" sibTransId="{5DBB57BA-3022-4CAE-BBD0-B9AC5FC894A0}"/>
    <dgm:cxn modelId="{DEC00F99-0CA8-4AF5-A22A-CA44628D0027}" type="presOf" srcId="{CD605C78-334E-4976-9909-5EA1F696C658}" destId="{3FA2396F-E438-4311-B692-A074AF98586D}" srcOrd="0" destOrd="0" presId="urn:microsoft.com/office/officeart/2005/8/layout/chevron2"/>
    <dgm:cxn modelId="{6C2963B5-D51D-4571-BA96-F2FF008B4C20}" type="presOf" srcId="{76C3522A-A261-4D3E-BEAA-5F389586E00E}" destId="{F7635EC4-F70C-493A-B539-E4A96124DB2D}" srcOrd="0" destOrd="0" presId="urn:microsoft.com/office/officeart/2005/8/layout/chevron2"/>
    <dgm:cxn modelId="{528E15BC-585A-46FE-A73E-40D011ED1C4E}" srcId="{CD605C78-334E-4976-9909-5EA1F696C658}" destId="{010065CE-F759-422A-9E96-E720DB6C1AD7}" srcOrd="0" destOrd="0" parTransId="{894D8E12-3A43-4C3E-A74D-1006AE295458}" sibTransId="{592930F5-3CAB-49AE-AB3B-2E95FB569E77}"/>
    <dgm:cxn modelId="{5C880305-9132-4586-B039-C911A29D7DB5}" type="presOf" srcId="{010065CE-F759-422A-9E96-E720DB6C1AD7}" destId="{EBCF281C-D1A3-4B23-B1C1-FF740F36D9E2}" srcOrd="0" destOrd="0" presId="urn:microsoft.com/office/officeart/2005/8/layout/chevron2"/>
    <dgm:cxn modelId="{1F51E146-6545-4E91-903C-8E1C10E07103}" type="presParOf" srcId="{F7635EC4-F70C-493A-B539-E4A96124DB2D}" destId="{919865CE-92EE-428B-B968-445E95FA334E}" srcOrd="0" destOrd="0" presId="urn:microsoft.com/office/officeart/2005/8/layout/chevron2"/>
    <dgm:cxn modelId="{AFDFC3DB-093C-4C5C-AE00-AF5909553054}" type="presParOf" srcId="{919865CE-92EE-428B-B968-445E95FA334E}" destId="{3FA2396F-E438-4311-B692-A074AF98586D}" srcOrd="0" destOrd="0" presId="urn:microsoft.com/office/officeart/2005/8/layout/chevron2"/>
    <dgm:cxn modelId="{A6107DB4-901E-4A2B-A451-275DF55FE714}" type="presParOf" srcId="{919865CE-92EE-428B-B968-445E95FA334E}" destId="{EBCF281C-D1A3-4B23-B1C1-FF740F36D9E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26510B-0620-4EF4-8014-A6C00A5F90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7DD5A2-41B7-4848-9C9D-3A6E978E14B8}">
      <dgm:prSet phldrT="[Text]"/>
      <dgm:spPr/>
      <dgm:t>
        <a:bodyPr/>
        <a:lstStyle/>
        <a:p>
          <a:r>
            <a:rPr lang="en-US" smtClean="0"/>
            <a:t>Configurations</a:t>
          </a:r>
          <a:endParaRPr lang="en-US" dirty="0"/>
        </a:p>
      </dgm:t>
    </dgm:pt>
    <dgm:pt modelId="{0DE61C7C-5678-4509-B28B-404ECAB02B66}" type="parTrans" cxnId="{3EF8EDC9-8BE5-4F94-AD35-BBCD66B7EAF2}">
      <dgm:prSet/>
      <dgm:spPr/>
      <dgm:t>
        <a:bodyPr/>
        <a:lstStyle/>
        <a:p>
          <a:endParaRPr lang="en-US"/>
        </a:p>
      </dgm:t>
    </dgm:pt>
    <dgm:pt modelId="{3450104A-C356-4DC2-9A71-68C4B6282677}" type="sibTrans" cxnId="{3EF8EDC9-8BE5-4F94-AD35-BBCD66B7EAF2}">
      <dgm:prSet/>
      <dgm:spPr/>
      <dgm:t>
        <a:bodyPr/>
        <a:lstStyle/>
        <a:p>
          <a:endParaRPr lang="en-US"/>
        </a:p>
      </dgm:t>
    </dgm:pt>
    <dgm:pt modelId="{C8242D3F-395E-460E-BB53-2E2CFCDAB4E9}">
      <dgm:prSet phldrT="[Text]"/>
      <dgm:spPr/>
      <dgm:t>
        <a:bodyPr/>
        <a:lstStyle/>
        <a:p>
          <a:r>
            <a:rPr lang="en-US" smtClean="0"/>
            <a:t>Code JSP, Model</a:t>
          </a:r>
          <a:endParaRPr lang="en-US" dirty="0"/>
        </a:p>
      </dgm:t>
    </dgm:pt>
    <dgm:pt modelId="{EF5BD1EB-F9BB-4DA8-926A-06F90E54B2C3}" type="parTrans" cxnId="{5F2757BC-3EE1-4605-97D3-20985FB348FE}">
      <dgm:prSet/>
      <dgm:spPr/>
      <dgm:t>
        <a:bodyPr/>
        <a:lstStyle/>
        <a:p>
          <a:endParaRPr lang="en-US"/>
        </a:p>
      </dgm:t>
    </dgm:pt>
    <dgm:pt modelId="{95E8C05D-132C-44AD-9998-64BD1D70E1FE}" type="sibTrans" cxnId="{5F2757BC-3EE1-4605-97D3-20985FB348FE}">
      <dgm:prSet/>
      <dgm:spPr/>
      <dgm:t>
        <a:bodyPr/>
        <a:lstStyle/>
        <a:p>
          <a:endParaRPr lang="en-US"/>
        </a:p>
      </dgm:t>
    </dgm:pt>
    <dgm:pt modelId="{A746EA33-8CC2-41D7-B8AB-DA934384EDEC}">
      <dgm:prSet phldrT="[Text]"/>
      <dgm:spPr/>
      <dgm:t>
        <a:bodyPr/>
        <a:lstStyle/>
        <a:p>
          <a:r>
            <a:rPr lang="en-US" smtClean="0"/>
            <a:t>Code Controller</a:t>
          </a:r>
          <a:endParaRPr lang="en-US" dirty="0"/>
        </a:p>
      </dgm:t>
    </dgm:pt>
    <dgm:pt modelId="{7589D091-6138-49F0-9B69-1DBDF34AF954}" type="parTrans" cxnId="{AB9E6411-315E-419D-AF88-740CF4AED083}">
      <dgm:prSet/>
      <dgm:spPr/>
      <dgm:t>
        <a:bodyPr/>
        <a:lstStyle/>
        <a:p>
          <a:endParaRPr lang="en-US"/>
        </a:p>
      </dgm:t>
    </dgm:pt>
    <dgm:pt modelId="{07020554-60AC-4A20-959B-29B6E7105BB9}" type="sibTrans" cxnId="{AB9E6411-315E-419D-AF88-740CF4AED083}">
      <dgm:prSet/>
      <dgm:spPr/>
      <dgm:t>
        <a:bodyPr/>
        <a:lstStyle/>
        <a:p>
          <a:endParaRPr lang="en-US"/>
        </a:p>
      </dgm:t>
    </dgm:pt>
    <dgm:pt modelId="{31C8DC51-9E5F-49CA-B3B3-8F8F8B658845}" type="pres">
      <dgm:prSet presAssocID="{4D26510B-0620-4EF4-8014-A6C00A5F905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4CC8F8-92D0-43F6-80F1-33F36258C4A1}" type="pres">
      <dgm:prSet presAssocID="{427DD5A2-41B7-4848-9C9D-3A6E978E14B8}" presName="parentLin" presStyleCnt="0"/>
      <dgm:spPr/>
    </dgm:pt>
    <dgm:pt modelId="{8128AAEC-152E-4080-B1E1-DC0E6F5F1B93}" type="pres">
      <dgm:prSet presAssocID="{427DD5A2-41B7-4848-9C9D-3A6E978E14B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4A1AE8C-D108-4ABD-B9F8-B3640369BDC7}" type="pres">
      <dgm:prSet presAssocID="{427DD5A2-41B7-4848-9C9D-3A6E978E14B8}" presName="parentText" presStyleLbl="node1" presStyleIdx="0" presStyleCnt="3" custScaleX="1388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B3534-3679-45B7-AB17-C068732C7A92}" type="pres">
      <dgm:prSet presAssocID="{427DD5A2-41B7-4848-9C9D-3A6E978E14B8}" presName="negativeSpace" presStyleCnt="0"/>
      <dgm:spPr/>
    </dgm:pt>
    <dgm:pt modelId="{79E34A40-8549-45DF-AE67-372FA8EEBC8E}" type="pres">
      <dgm:prSet presAssocID="{427DD5A2-41B7-4848-9C9D-3A6E978E14B8}" presName="childText" presStyleLbl="conFgAcc1" presStyleIdx="0" presStyleCnt="3">
        <dgm:presLayoutVars>
          <dgm:bulletEnabled val="1"/>
        </dgm:presLayoutVars>
      </dgm:prSet>
      <dgm:spPr/>
    </dgm:pt>
    <dgm:pt modelId="{91B0646C-D24A-4528-8E71-0B332ACC91B9}" type="pres">
      <dgm:prSet presAssocID="{3450104A-C356-4DC2-9A71-68C4B6282677}" presName="spaceBetweenRectangles" presStyleCnt="0"/>
      <dgm:spPr/>
    </dgm:pt>
    <dgm:pt modelId="{33E049DD-3892-4387-B4C0-FC49DB37FF85}" type="pres">
      <dgm:prSet presAssocID="{C8242D3F-395E-460E-BB53-2E2CFCDAB4E9}" presName="parentLin" presStyleCnt="0"/>
      <dgm:spPr/>
    </dgm:pt>
    <dgm:pt modelId="{2480736B-743D-4F5A-85C4-D97E67E8B476}" type="pres">
      <dgm:prSet presAssocID="{C8242D3F-395E-460E-BB53-2E2CFCDAB4E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770AB9B-C110-40BB-9AA8-33206377C93E}" type="pres">
      <dgm:prSet presAssocID="{C8242D3F-395E-460E-BB53-2E2CFCDAB4E9}" presName="parentText" presStyleLbl="node1" presStyleIdx="1" presStyleCnt="3" custScaleX="1388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CC9D5-15B6-43B8-8B6D-4790BE0E6CB9}" type="pres">
      <dgm:prSet presAssocID="{C8242D3F-395E-460E-BB53-2E2CFCDAB4E9}" presName="negativeSpace" presStyleCnt="0"/>
      <dgm:spPr/>
    </dgm:pt>
    <dgm:pt modelId="{AFF1E338-6841-4543-9D59-4C6140604E30}" type="pres">
      <dgm:prSet presAssocID="{C8242D3F-395E-460E-BB53-2E2CFCDAB4E9}" presName="childText" presStyleLbl="conFgAcc1" presStyleIdx="1" presStyleCnt="3">
        <dgm:presLayoutVars>
          <dgm:bulletEnabled val="1"/>
        </dgm:presLayoutVars>
      </dgm:prSet>
      <dgm:spPr/>
    </dgm:pt>
    <dgm:pt modelId="{781BA52F-7FFC-4D52-AB8F-DF36DF878A72}" type="pres">
      <dgm:prSet presAssocID="{95E8C05D-132C-44AD-9998-64BD1D70E1FE}" presName="spaceBetweenRectangles" presStyleCnt="0"/>
      <dgm:spPr/>
    </dgm:pt>
    <dgm:pt modelId="{E886C86B-9F7C-426B-8E61-3F97583917A3}" type="pres">
      <dgm:prSet presAssocID="{A746EA33-8CC2-41D7-B8AB-DA934384EDEC}" presName="parentLin" presStyleCnt="0"/>
      <dgm:spPr/>
    </dgm:pt>
    <dgm:pt modelId="{79D7BD9B-FEFC-4C57-A259-3DECE03A9388}" type="pres">
      <dgm:prSet presAssocID="{A746EA33-8CC2-41D7-B8AB-DA934384EDE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169F71A-EEE1-4BBC-971F-CC94AFA5257D}" type="pres">
      <dgm:prSet presAssocID="{A746EA33-8CC2-41D7-B8AB-DA934384EDEC}" presName="parentText" presStyleLbl="node1" presStyleIdx="2" presStyleCnt="3" custScaleX="1388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3DEC1-D97A-492A-8423-4E2975DDB811}" type="pres">
      <dgm:prSet presAssocID="{A746EA33-8CC2-41D7-B8AB-DA934384EDEC}" presName="negativeSpace" presStyleCnt="0"/>
      <dgm:spPr/>
    </dgm:pt>
    <dgm:pt modelId="{13782C0C-14C2-4CE4-A376-0917B42C9B14}" type="pres">
      <dgm:prSet presAssocID="{A746EA33-8CC2-41D7-B8AB-DA934384EDE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2757BC-3EE1-4605-97D3-20985FB348FE}" srcId="{4D26510B-0620-4EF4-8014-A6C00A5F9053}" destId="{C8242D3F-395E-460E-BB53-2E2CFCDAB4E9}" srcOrd="1" destOrd="0" parTransId="{EF5BD1EB-F9BB-4DA8-926A-06F90E54B2C3}" sibTransId="{95E8C05D-132C-44AD-9998-64BD1D70E1FE}"/>
    <dgm:cxn modelId="{AFF895E7-358C-48EC-B224-66D02EFE7006}" type="presOf" srcId="{427DD5A2-41B7-4848-9C9D-3A6E978E14B8}" destId="{24A1AE8C-D108-4ABD-B9F8-B3640369BDC7}" srcOrd="1" destOrd="0" presId="urn:microsoft.com/office/officeart/2005/8/layout/list1"/>
    <dgm:cxn modelId="{CF28658A-8B15-4854-ADDC-7E19DABE34A7}" type="presOf" srcId="{427DD5A2-41B7-4848-9C9D-3A6E978E14B8}" destId="{8128AAEC-152E-4080-B1E1-DC0E6F5F1B93}" srcOrd="0" destOrd="0" presId="urn:microsoft.com/office/officeart/2005/8/layout/list1"/>
    <dgm:cxn modelId="{5D846EB2-DEBA-4529-9874-70D39CFB3706}" type="presOf" srcId="{C8242D3F-395E-460E-BB53-2E2CFCDAB4E9}" destId="{2480736B-743D-4F5A-85C4-D97E67E8B476}" srcOrd="0" destOrd="0" presId="urn:microsoft.com/office/officeart/2005/8/layout/list1"/>
    <dgm:cxn modelId="{0CFA6B79-E27A-4D96-BCEA-018F3BA817DC}" type="presOf" srcId="{4D26510B-0620-4EF4-8014-A6C00A5F9053}" destId="{31C8DC51-9E5F-49CA-B3B3-8F8F8B658845}" srcOrd="0" destOrd="0" presId="urn:microsoft.com/office/officeart/2005/8/layout/list1"/>
    <dgm:cxn modelId="{0657FA7D-F03A-43FC-9700-AA19C0381A6F}" type="presOf" srcId="{C8242D3F-395E-460E-BB53-2E2CFCDAB4E9}" destId="{6770AB9B-C110-40BB-9AA8-33206377C93E}" srcOrd="1" destOrd="0" presId="urn:microsoft.com/office/officeart/2005/8/layout/list1"/>
    <dgm:cxn modelId="{65A99306-90DC-44C0-A65B-DB334693E11B}" type="presOf" srcId="{A746EA33-8CC2-41D7-B8AB-DA934384EDEC}" destId="{79D7BD9B-FEFC-4C57-A259-3DECE03A9388}" srcOrd="0" destOrd="0" presId="urn:microsoft.com/office/officeart/2005/8/layout/list1"/>
    <dgm:cxn modelId="{3EF8EDC9-8BE5-4F94-AD35-BBCD66B7EAF2}" srcId="{4D26510B-0620-4EF4-8014-A6C00A5F9053}" destId="{427DD5A2-41B7-4848-9C9D-3A6E978E14B8}" srcOrd="0" destOrd="0" parTransId="{0DE61C7C-5678-4509-B28B-404ECAB02B66}" sibTransId="{3450104A-C356-4DC2-9A71-68C4B6282677}"/>
    <dgm:cxn modelId="{98D6BE85-51CB-47F2-A431-B7FAE897354D}" type="presOf" srcId="{A746EA33-8CC2-41D7-B8AB-DA934384EDEC}" destId="{9169F71A-EEE1-4BBC-971F-CC94AFA5257D}" srcOrd="1" destOrd="0" presId="urn:microsoft.com/office/officeart/2005/8/layout/list1"/>
    <dgm:cxn modelId="{AB9E6411-315E-419D-AF88-740CF4AED083}" srcId="{4D26510B-0620-4EF4-8014-A6C00A5F9053}" destId="{A746EA33-8CC2-41D7-B8AB-DA934384EDEC}" srcOrd="2" destOrd="0" parTransId="{7589D091-6138-49F0-9B69-1DBDF34AF954}" sibTransId="{07020554-60AC-4A20-959B-29B6E7105BB9}"/>
    <dgm:cxn modelId="{5CC6873E-68B2-4521-8814-3039C5A4BEDB}" type="presParOf" srcId="{31C8DC51-9E5F-49CA-B3B3-8F8F8B658845}" destId="{4F4CC8F8-92D0-43F6-80F1-33F36258C4A1}" srcOrd="0" destOrd="0" presId="urn:microsoft.com/office/officeart/2005/8/layout/list1"/>
    <dgm:cxn modelId="{40A1B7BE-0CCA-45F4-9228-1ACF9828216F}" type="presParOf" srcId="{4F4CC8F8-92D0-43F6-80F1-33F36258C4A1}" destId="{8128AAEC-152E-4080-B1E1-DC0E6F5F1B93}" srcOrd="0" destOrd="0" presId="urn:microsoft.com/office/officeart/2005/8/layout/list1"/>
    <dgm:cxn modelId="{13C820CA-3A63-40D6-A651-2F2071113489}" type="presParOf" srcId="{4F4CC8F8-92D0-43F6-80F1-33F36258C4A1}" destId="{24A1AE8C-D108-4ABD-B9F8-B3640369BDC7}" srcOrd="1" destOrd="0" presId="urn:microsoft.com/office/officeart/2005/8/layout/list1"/>
    <dgm:cxn modelId="{E796821D-0C3E-4215-B3AC-89D0721F5AA6}" type="presParOf" srcId="{31C8DC51-9E5F-49CA-B3B3-8F8F8B658845}" destId="{B97B3534-3679-45B7-AB17-C068732C7A92}" srcOrd="1" destOrd="0" presId="urn:microsoft.com/office/officeart/2005/8/layout/list1"/>
    <dgm:cxn modelId="{7DCFEB4A-22D2-4DA7-9EB8-D5147632531D}" type="presParOf" srcId="{31C8DC51-9E5F-49CA-B3B3-8F8F8B658845}" destId="{79E34A40-8549-45DF-AE67-372FA8EEBC8E}" srcOrd="2" destOrd="0" presId="urn:microsoft.com/office/officeart/2005/8/layout/list1"/>
    <dgm:cxn modelId="{66C10F27-C1B3-4A3B-90C9-0E1D485CD654}" type="presParOf" srcId="{31C8DC51-9E5F-49CA-B3B3-8F8F8B658845}" destId="{91B0646C-D24A-4528-8E71-0B332ACC91B9}" srcOrd="3" destOrd="0" presId="urn:microsoft.com/office/officeart/2005/8/layout/list1"/>
    <dgm:cxn modelId="{596DE340-E27B-49CD-A712-37C1D14F9AFE}" type="presParOf" srcId="{31C8DC51-9E5F-49CA-B3B3-8F8F8B658845}" destId="{33E049DD-3892-4387-B4C0-FC49DB37FF85}" srcOrd="4" destOrd="0" presId="urn:microsoft.com/office/officeart/2005/8/layout/list1"/>
    <dgm:cxn modelId="{2D6182AA-C7F0-4A32-BC77-64E4FE19B22D}" type="presParOf" srcId="{33E049DD-3892-4387-B4C0-FC49DB37FF85}" destId="{2480736B-743D-4F5A-85C4-D97E67E8B476}" srcOrd="0" destOrd="0" presId="urn:microsoft.com/office/officeart/2005/8/layout/list1"/>
    <dgm:cxn modelId="{861519A1-027B-4328-94C5-D3E4C300CB84}" type="presParOf" srcId="{33E049DD-3892-4387-B4C0-FC49DB37FF85}" destId="{6770AB9B-C110-40BB-9AA8-33206377C93E}" srcOrd="1" destOrd="0" presId="urn:microsoft.com/office/officeart/2005/8/layout/list1"/>
    <dgm:cxn modelId="{7177D390-A4AE-42FC-B0FE-E8580D4D6B7E}" type="presParOf" srcId="{31C8DC51-9E5F-49CA-B3B3-8F8F8B658845}" destId="{BF7CC9D5-15B6-43B8-8B6D-4790BE0E6CB9}" srcOrd="5" destOrd="0" presId="urn:microsoft.com/office/officeart/2005/8/layout/list1"/>
    <dgm:cxn modelId="{5A82BACF-2A54-4B89-8E6D-5D3A9837FDB5}" type="presParOf" srcId="{31C8DC51-9E5F-49CA-B3B3-8F8F8B658845}" destId="{AFF1E338-6841-4543-9D59-4C6140604E30}" srcOrd="6" destOrd="0" presId="urn:microsoft.com/office/officeart/2005/8/layout/list1"/>
    <dgm:cxn modelId="{9E906540-4ABA-41FF-B8F2-43EBF13901F8}" type="presParOf" srcId="{31C8DC51-9E5F-49CA-B3B3-8F8F8B658845}" destId="{781BA52F-7FFC-4D52-AB8F-DF36DF878A72}" srcOrd="7" destOrd="0" presId="urn:microsoft.com/office/officeart/2005/8/layout/list1"/>
    <dgm:cxn modelId="{E947EBA4-A054-4BB2-8EB0-5B83CD6059A6}" type="presParOf" srcId="{31C8DC51-9E5F-49CA-B3B3-8F8F8B658845}" destId="{E886C86B-9F7C-426B-8E61-3F97583917A3}" srcOrd="8" destOrd="0" presId="urn:microsoft.com/office/officeart/2005/8/layout/list1"/>
    <dgm:cxn modelId="{068D81E4-D255-4AFD-8823-E34EB395890A}" type="presParOf" srcId="{E886C86B-9F7C-426B-8E61-3F97583917A3}" destId="{79D7BD9B-FEFC-4C57-A259-3DECE03A9388}" srcOrd="0" destOrd="0" presId="urn:microsoft.com/office/officeart/2005/8/layout/list1"/>
    <dgm:cxn modelId="{E4827578-973D-47DA-A588-7590FCA0A0A2}" type="presParOf" srcId="{E886C86B-9F7C-426B-8E61-3F97583917A3}" destId="{9169F71A-EEE1-4BBC-971F-CC94AFA5257D}" srcOrd="1" destOrd="0" presId="urn:microsoft.com/office/officeart/2005/8/layout/list1"/>
    <dgm:cxn modelId="{C8B92A4E-67E1-40E0-AAC3-403A2A5586EB}" type="presParOf" srcId="{31C8DC51-9E5F-49CA-B3B3-8F8F8B658845}" destId="{F373DEC1-D97A-492A-8423-4E2975DDB811}" srcOrd="9" destOrd="0" presId="urn:microsoft.com/office/officeart/2005/8/layout/list1"/>
    <dgm:cxn modelId="{CD9F6F2B-79DD-4CC9-8A91-BA1CF5F172F4}" type="presParOf" srcId="{31C8DC51-9E5F-49CA-B3B3-8F8F8B658845}" destId="{13782C0C-14C2-4CE4-A376-0917B42C9B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A2396F-E438-4311-B692-A074AF98586D}">
      <dsp:nvSpPr>
        <dsp:cNvPr id="0" name=""/>
        <dsp:cNvSpPr/>
      </dsp:nvSpPr>
      <dsp:spPr>
        <a:xfrm rot="5400000">
          <a:off x="-217169" y="217169"/>
          <a:ext cx="1447799" cy="1013459"/>
        </a:xfrm>
        <a:prstGeom prst="chevron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</a:t>
          </a:r>
          <a:endParaRPr lang="en-US" sz="2800" kern="1200" dirty="0"/>
        </a:p>
      </dsp:txBody>
      <dsp:txXfrm rot="5400000">
        <a:off x="-217169" y="217169"/>
        <a:ext cx="1447799" cy="1013459"/>
      </dsp:txXfrm>
    </dsp:sp>
    <dsp:sp modelId="{EBCF281C-D1A3-4B23-B1C1-FF740F36D9E2}">
      <dsp:nvSpPr>
        <dsp:cNvPr id="0" name=""/>
        <dsp:cNvSpPr/>
      </dsp:nvSpPr>
      <dsp:spPr>
        <a:xfrm rot="5400000">
          <a:off x="4147603" y="-3137535"/>
          <a:ext cx="941069" cy="7216140"/>
        </a:xfrm>
        <a:prstGeom prst="round2Same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Upload file with SpringMVC</a:t>
          </a:r>
          <a:endParaRPr lang="en-US" sz="3200" kern="1200" dirty="0"/>
        </a:p>
      </dsp:txBody>
      <dsp:txXfrm rot="5400000">
        <a:off x="4147603" y="-3137535"/>
        <a:ext cx="941069" cy="72161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E34A40-8549-45DF-AE67-372FA8EEBC8E}">
      <dsp:nvSpPr>
        <dsp:cNvPr id="0" name=""/>
        <dsp:cNvSpPr/>
      </dsp:nvSpPr>
      <dsp:spPr>
        <a:xfrm>
          <a:off x="0" y="386500"/>
          <a:ext cx="60198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1AE8C-D108-4ABD-B9F8-B3640369BDC7}">
      <dsp:nvSpPr>
        <dsp:cNvPr id="0" name=""/>
        <dsp:cNvSpPr/>
      </dsp:nvSpPr>
      <dsp:spPr>
        <a:xfrm>
          <a:off x="294229" y="17500"/>
          <a:ext cx="572072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274" tIns="0" rIns="1592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Configurations</a:t>
          </a:r>
          <a:endParaRPr lang="en-US" sz="2500" kern="1200" dirty="0"/>
        </a:p>
      </dsp:txBody>
      <dsp:txXfrm>
        <a:off x="294229" y="17500"/>
        <a:ext cx="5720721" cy="738000"/>
      </dsp:txXfrm>
    </dsp:sp>
    <dsp:sp modelId="{AFF1E338-6841-4543-9D59-4C6140604E30}">
      <dsp:nvSpPr>
        <dsp:cNvPr id="0" name=""/>
        <dsp:cNvSpPr/>
      </dsp:nvSpPr>
      <dsp:spPr>
        <a:xfrm>
          <a:off x="0" y="1520500"/>
          <a:ext cx="60198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0AB9B-C110-40BB-9AA8-33206377C93E}">
      <dsp:nvSpPr>
        <dsp:cNvPr id="0" name=""/>
        <dsp:cNvSpPr/>
      </dsp:nvSpPr>
      <dsp:spPr>
        <a:xfrm>
          <a:off x="294229" y="1151500"/>
          <a:ext cx="572072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274" tIns="0" rIns="1592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Code JSP, Model</a:t>
          </a:r>
          <a:endParaRPr lang="en-US" sz="2500" kern="1200" dirty="0"/>
        </a:p>
      </dsp:txBody>
      <dsp:txXfrm>
        <a:off x="294229" y="1151500"/>
        <a:ext cx="5720721" cy="738000"/>
      </dsp:txXfrm>
    </dsp:sp>
    <dsp:sp modelId="{13782C0C-14C2-4CE4-A376-0917B42C9B14}">
      <dsp:nvSpPr>
        <dsp:cNvPr id="0" name=""/>
        <dsp:cNvSpPr/>
      </dsp:nvSpPr>
      <dsp:spPr>
        <a:xfrm>
          <a:off x="0" y="2654500"/>
          <a:ext cx="60198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9F71A-EEE1-4BBC-971F-CC94AFA5257D}">
      <dsp:nvSpPr>
        <dsp:cNvPr id="0" name=""/>
        <dsp:cNvSpPr/>
      </dsp:nvSpPr>
      <dsp:spPr>
        <a:xfrm>
          <a:off x="294229" y="2285500"/>
          <a:ext cx="572072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274" tIns="0" rIns="1592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Code Controller</a:t>
          </a:r>
          <a:endParaRPr lang="en-US" sz="2500" kern="1200" dirty="0"/>
        </a:p>
      </dsp:txBody>
      <dsp:txXfrm>
        <a:off x="294229" y="2285500"/>
        <a:ext cx="5720721" cy="73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9324-7C13-4237-AC32-3471B84B75F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238B3-00B7-4428-A506-C9D94B604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2AA4-B035-4A6C-B51B-F7E1D7D4D186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08E08-E38F-41E2-988E-DA1CC3EF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E08-E38F-41E2-988E-DA1CC3EF0C0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E08-E38F-41E2-988E-DA1CC3EF0C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99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8DF72-04F9-4FFF-AD17-CBB2D17698EC}" type="datetime1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9D5C-EB78-4D3E-B5DF-5FB14CC3A838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9157-CA04-4642-A8FA-523E0E1C891F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80000"/>
              <a:buFont typeface="Wingdings" pitchFamily="2" charset="2"/>
              <a:buChar char="Ø"/>
              <a:defRPr>
                <a:solidFill>
                  <a:srgbClr val="CC6600"/>
                </a:solidFill>
              </a:defRPr>
            </a:lvl1pPr>
            <a:lvl2pPr>
              <a:defRPr>
                <a:solidFill>
                  <a:srgbClr val="CC3300"/>
                </a:solidFill>
              </a:defRPr>
            </a:lvl2pPr>
            <a:lvl3pPr>
              <a:defRPr>
                <a:solidFill>
                  <a:srgbClr val="9933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6A1-93D2-41DC-848A-BA87C31D491C}" type="datetime1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6BD4-FDAD-4483-8E39-66C6CF7AAE67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2E5A-24B6-41A0-9081-9FC180ACBFD7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F952-847F-4805-8C58-92C047A87AC7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86FF-9DAC-4796-A1DB-D87518E704AD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5DB8-8EFE-4EE4-82D3-7AB224446A8E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C1B5-C60E-48E2-B459-9A419BDD2487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36B-B7CC-4137-ADEE-A5952D50ED73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EDAA-4DF4-4068-B8EB-08F9BE833212}" type="datetime1">
              <a:rPr lang="en-US" smtClean="0"/>
              <a:pPr/>
              <a:t>1/19/2016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ym typeface="Symbol"/>
              </a:rPr>
              <a:t>Thach.Le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09800"/>
            <a:ext cx="7543800" cy="2209800"/>
          </a:xfrm>
        </p:spPr>
        <p:txBody>
          <a:bodyPr>
            <a:noAutofit/>
          </a:bodyPr>
          <a:lstStyle/>
          <a:p>
            <a:r>
              <a:rPr lang="en-US" sz="6000" b="1" smtClean="0">
                <a:solidFill>
                  <a:srgbClr val="000099"/>
                </a:solidFill>
              </a:rPr>
              <a:t>How to upload file with SpringMVC</a:t>
            </a:r>
            <a:endParaRPr lang="en-US" sz="6000" b="1" dirty="0">
              <a:solidFill>
                <a:srgbClr val="000099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257800"/>
            <a:ext cx="6400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Presenter: Le Ngoc Thach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3048000"/>
          <a:ext cx="6019800" cy="330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A1AE8C-D108-4ABD-B9F8-B3640369BD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24A1AE8C-D108-4ABD-B9F8-B3640369BD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E34A40-8549-45DF-AE67-372FA8EEB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79E34A40-8549-45DF-AE67-372FA8EEBC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70AB9B-C110-40BB-9AA8-33206377C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6770AB9B-C110-40BB-9AA8-33206377C9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F1E338-6841-4543-9D59-4C6140604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graphicEl>
                                              <a:dgm id="{AFF1E338-6841-4543-9D59-4C6140604E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69F71A-EEE1-4BBC-971F-CC94AFA52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graphicEl>
                                              <a:dgm id="{9169F71A-EEE1-4BBC-971F-CC94AFA52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782C0C-14C2-4CE4-A376-0917B42C9B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>
                                            <p:graphicEl>
                                              <a:dgm id="{13782C0C-14C2-4CE4-A376-0917B42C9B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Configure file “/pom.xml”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smtClean="0">
                <a:solidFill>
                  <a:schemeClr val="tx1"/>
                </a:solidFill>
              </a:rPr>
              <a:t>&lt;dependency&gt;</a:t>
            </a:r>
          </a:p>
          <a:p>
            <a:pPr>
              <a:buNone/>
            </a:pPr>
            <a:r>
              <a:rPr lang="en-US" sz="2800" smtClean="0">
                <a:solidFill>
                  <a:schemeClr val="tx1"/>
                </a:solidFill>
              </a:rPr>
              <a:t>&lt;groupId&gt;commons-</a:t>
            </a:r>
            <a:r>
              <a:rPr lang="en-US" sz="2800" u="sng" smtClean="0">
                <a:solidFill>
                  <a:schemeClr val="tx1"/>
                </a:solidFill>
              </a:rPr>
              <a:t>fileupload&lt;/groupId&gt;</a:t>
            </a:r>
          </a:p>
          <a:p>
            <a:pPr>
              <a:buNone/>
            </a:pPr>
            <a:r>
              <a:rPr lang="en-US" sz="2800" smtClean="0">
                <a:solidFill>
                  <a:schemeClr val="tx1"/>
                </a:solidFill>
              </a:rPr>
              <a:t>&lt;artifactId&gt;commons-</a:t>
            </a:r>
            <a:r>
              <a:rPr lang="en-US" sz="2800" u="sng" smtClean="0">
                <a:solidFill>
                  <a:schemeClr val="tx1"/>
                </a:solidFill>
              </a:rPr>
              <a:t>fileupload&lt;/artifactId&gt;</a:t>
            </a:r>
          </a:p>
          <a:p>
            <a:pPr>
              <a:buNone/>
            </a:pPr>
            <a:r>
              <a:rPr lang="en-US" sz="2800" smtClean="0">
                <a:solidFill>
                  <a:schemeClr val="tx1"/>
                </a:solidFill>
              </a:rPr>
              <a:t>&lt;version&gt;1.3.1&lt;/version&gt;</a:t>
            </a:r>
          </a:p>
          <a:p>
            <a:pPr>
              <a:buNone/>
            </a:pPr>
            <a:r>
              <a:rPr lang="en-US" sz="2800" smtClean="0">
                <a:solidFill>
                  <a:schemeClr val="tx1"/>
                </a:solidFill>
              </a:rPr>
              <a:t>&lt;!-- make sure correct version here --&gt;</a:t>
            </a:r>
          </a:p>
          <a:p>
            <a:pPr>
              <a:buNone/>
            </a:pPr>
            <a:r>
              <a:rPr lang="en-US" sz="2800" smtClean="0">
                <a:solidFill>
                  <a:schemeClr val="tx1"/>
                </a:solidFill>
              </a:rPr>
              <a:t>&lt;/dependency&gt;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Configure “root-context.xml”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 “/src/main/webapp/WEB-INF/spring/root-context.xml”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&lt;bean id=</a:t>
            </a:r>
            <a:r>
              <a:rPr lang="en-US" sz="2400" i="1" smtClean="0">
                <a:solidFill>
                  <a:schemeClr val="tx1"/>
                </a:solidFill>
              </a:rPr>
              <a:t>"multipartResolver"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 class=</a:t>
            </a:r>
            <a:r>
              <a:rPr lang="en-US" sz="2400" i="1" smtClean="0">
                <a:solidFill>
                  <a:schemeClr val="tx1"/>
                </a:solidFill>
              </a:rPr>
              <a:t>"org.springframework.web.multipart.commons.CommonsMultipartResolver"&gt;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     &lt;property name=</a:t>
            </a:r>
            <a:r>
              <a:rPr lang="en-US" sz="2400" i="1" smtClean="0">
                <a:solidFill>
                  <a:schemeClr val="tx1"/>
                </a:solidFill>
              </a:rPr>
              <a:t>"maxUploadSize" value="10000000" /&gt;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&lt;/bean&gt;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Configure log4j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 </a:t>
            </a:r>
            <a:r>
              <a:rPr lang="en-US" smtClean="0"/>
              <a:t>“/</a:t>
            </a:r>
            <a:r>
              <a:rPr lang="en-US" smtClean="0"/>
              <a:t>src/main/resources/log4j.xml”</a:t>
            </a:r>
          </a:p>
          <a:p>
            <a:pPr>
              <a:buNone/>
            </a:pPr>
            <a:r>
              <a:rPr lang="en-US" sz="2800" smtClean="0">
                <a:solidFill>
                  <a:schemeClr val="tx1"/>
                </a:solidFill>
              </a:rPr>
              <a:t>&lt;!-- Application Loggers --&gt;</a:t>
            </a:r>
          </a:p>
          <a:p>
            <a:pPr>
              <a:buNone/>
            </a:pPr>
            <a:r>
              <a:rPr lang="en-US" sz="2800" smtClean="0">
                <a:solidFill>
                  <a:schemeClr val="tx1"/>
                </a:solidFill>
              </a:rPr>
              <a:t>&lt;logger name=</a:t>
            </a:r>
            <a:r>
              <a:rPr lang="en-US" sz="2800" i="1" smtClean="0">
                <a:solidFill>
                  <a:schemeClr val="tx1"/>
                </a:solidFill>
              </a:rPr>
              <a:t>"m.k.s"&gt;</a:t>
            </a:r>
          </a:p>
          <a:p>
            <a:pPr>
              <a:buNone/>
            </a:pPr>
            <a:r>
              <a:rPr lang="en-US" sz="2800" smtClean="0">
                <a:solidFill>
                  <a:schemeClr val="tx1"/>
                </a:solidFill>
              </a:rPr>
              <a:t>&lt;level value=</a:t>
            </a:r>
            <a:r>
              <a:rPr lang="en-US" sz="2800" i="1" smtClean="0">
                <a:solidFill>
                  <a:schemeClr val="tx1"/>
                </a:solidFill>
              </a:rPr>
              <a:t>"</a:t>
            </a:r>
            <a:r>
              <a:rPr lang="en-US" sz="2800" i="1" smtClean="0">
                <a:solidFill>
                  <a:schemeClr val="accent6">
                    <a:lumMod val="75000"/>
                  </a:schemeClr>
                </a:solidFill>
              </a:rPr>
              <a:t>debug</a:t>
            </a:r>
            <a:r>
              <a:rPr lang="en-US" sz="2800" i="1" smtClean="0">
                <a:solidFill>
                  <a:schemeClr val="tx1"/>
                </a:solidFill>
              </a:rPr>
              <a:t>" /&gt;</a:t>
            </a:r>
          </a:p>
          <a:p>
            <a:pPr>
              <a:buNone/>
            </a:pPr>
            <a:r>
              <a:rPr lang="en-US" sz="2800" smtClean="0">
                <a:solidFill>
                  <a:schemeClr val="tx1"/>
                </a:solidFill>
              </a:rPr>
              <a:t>&lt;/logger&gt;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&lt;form:form action=</a:t>
            </a:r>
            <a:r>
              <a:rPr lang="en-US" sz="2400" i="1" smtClean="0">
                <a:solidFill>
                  <a:schemeClr val="tx1"/>
                </a:solidFill>
              </a:rPr>
              <a:t>"upload" method="</a:t>
            </a:r>
            <a:r>
              <a:rPr lang="en-US" sz="2400" i="1" smtClean="0">
                <a:solidFill>
                  <a:schemeClr val="accent6">
                    <a:lumMod val="75000"/>
                  </a:schemeClr>
                </a:solidFill>
              </a:rPr>
              <a:t>POST</a:t>
            </a:r>
            <a:r>
              <a:rPr lang="en-US" sz="2400" i="1" smtClean="0">
                <a:solidFill>
                  <a:schemeClr val="tx1"/>
                </a:solidFill>
              </a:rPr>
              <a:t>" enctype="</a:t>
            </a:r>
            <a:r>
              <a:rPr lang="en-US" sz="2400" i="1" smtClean="0">
                <a:solidFill>
                  <a:schemeClr val="accent6">
                    <a:lumMod val="75000"/>
                  </a:schemeClr>
                </a:solidFill>
              </a:rPr>
              <a:t>multipart/form-data</a:t>
            </a:r>
            <a:r>
              <a:rPr lang="en-US" sz="2400" i="1" smtClean="0">
                <a:solidFill>
                  <a:schemeClr val="tx1"/>
                </a:solidFill>
              </a:rPr>
              <a:t>" modelAttribute="model"&gt;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  Video tile: &lt;form:input path=</a:t>
            </a:r>
            <a:r>
              <a:rPr lang="en-US" sz="2400" i="1" smtClean="0">
                <a:solidFill>
                  <a:schemeClr val="tx1"/>
                </a:solidFill>
              </a:rPr>
              <a:t>"videoTitle"/&gt;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  &lt;input type=</a:t>
            </a:r>
            <a:r>
              <a:rPr lang="en-US" sz="2400" i="1" smtClean="0">
                <a:solidFill>
                  <a:schemeClr val="tx1"/>
                </a:solidFill>
              </a:rPr>
              <a:t>"file" name="videoFile"/&gt;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  &lt;br/&gt;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  &lt;input type=</a:t>
            </a:r>
            <a:r>
              <a:rPr lang="en-US" sz="2400" i="1" smtClean="0">
                <a:solidFill>
                  <a:schemeClr val="tx1"/>
                </a:solidFill>
              </a:rPr>
              <a:t>"submit" name="Upload" value="Upload"&gt;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&lt;/form:form&gt;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smtClean="0">
                <a:solidFill>
                  <a:schemeClr val="tx1"/>
                </a:solidFill>
              </a:rPr>
              <a:t>public class </a:t>
            </a:r>
            <a:r>
              <a:rPr lang="en-US" sz="2400" b="1" u="sng" smtClean="0">
                <a:solidFill>
                  <a:schemeClr val="tx1"/>
                </a:solidFill>
              </a:rPr>
              <a:t>VideoUploadModel implements Serializable {</a:t>
            </a:r>
          </a:p>
          <a:p>
            <a:pPr>
              <a:buNone/>
            </a:pPr>
            <a:r>
              <a:rPr lang="en-US" sz="2400" b="1" smtClean="0">
                <a:solidFill>
                  <a:schemeClr val="tx1"/>
                </a:solidFill>
              </a:rPr>
              <a:t>    private String videoTitle;</a:t>
            </a:r>
          </a:p>
          <a:p>
            <a:pPr>
              <a:buNone/>
            </a:pPr>
            <a:r>
              <a:rPr lang="en-US" sz="2400" b="1" smtClean="0">
                <a:solidFill>
                  <a:schemeClr val="tx1"/>
                </a:solidFill>
              </a:rPr>
              <a:t>    private MultipartFile videoFile;</a:t>
            </a:r>
          </a:p>
          <a:p>
            <a:pPr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    // setters, getters methods</a:t>
            </a:r>
          </a:p>
          <a:p>
            <a:pPr>
              <a:buNone/>
            </a:pPr>
            <a:r>
              <a:rPr lang="en-US" sz="2400" b="1" smtClean="0">
                <a:solidFill>
                  <a:schemeClr val="tx1"/>
                </a:solidFill>
              </a:rPr>
              <a:t>     //…</a:t>
            </a:r>
            <a:endParaRPr lang="en-US" sz="240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smtClean="0">
                <a:solidFill>
                  <a:schemeClr val="tx1"/>
                </a:solidFill>
              </a:rPr>
              <a:t>@RequestMapping(value = "/upload", method = RequestMethod.</a:t>
            </a:r>
            <a:r>
              <a:rPr lang="en-US" sz="1800" b="1" i="1" smtClean="0">
                <a:solidFill>
                  <a:schemeClr val="tx1"/>
                </a:solidFill>
              </a:rPr>
              <a:t>POST)</a:t>
            </a:r>
          </a:p>
          <a:p>
            <a:pPr>
              <a:buNone/>
            </a:pPr>
            <a:r>
              <a:rPr lang="en-US" sz="1800" b="1" smtClean="0">
                <a:solidFill>
                  <a:schemeClr val="tx1"/>
                </a:solidFill>
              </a:rPr>
              <a:t>public ModelAndView upload</a:t>
            </a:r>
            <a:r>
              <a:rPr lang="en-US" sz="1800" b="1" smtClean="0">
                <a:solidFill>
                  <a:schemeClr val="accent6">
                    <a:lumMod val="75000"/>
                  </a:schemeClr>
                </a:solidFill>
              </a:rPr>
              <a:t>(@ModelAttribute("model") VideoUploadModel videoModel</a:t>
            </a:r>
            <a:r>
              <a:rPr lang="en-US" sz="1800" b="1" smtClean="0">
                <a:solidFill>
                  <a:schemeClr val="tx1"/>
                </a:solidFill>
              </a:rPr>
              <a:t>, BindingResult bindingResult) {</a:t>
            </a:r>
          </a:p>
          <a:p>
            <a:pPr>
              <a:buNone/>
            </a:pPr>
            <a:r>
              <a:rPr lang="en-US" sz="1800" smtClean="0">
                <a:solidFill>
                  <a:schemeClr val="tx1"/>
                </a:solidFill>
              </a:rPr>
              <a:t>// …</a:t>
            </a:r>
            <a:endParaRPr lang="en-US" sz="1800" b="1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b="1" smtClean="0">
                <a:solidFill>
                  <a:schemeClr val="tx1"/>
                </a:solidFill>
              </a:rPr>
              <a:t>if (bindingResult.hasErrors()) {</a:t>
            </a:r>
          </a:p>
          <a:p>
            <a:pPr>
              <a:buNone/>
            </a:pPr>
            <a:r>
              <a:rPr lang="en-US" sz="1800" b="1" i="1" smtClean="0">
                <a:solidFill>
                  <a:schemeClr val="tx1"/>
                </a:solidFill>
              </a:rPr>
              <a:t>    logger.error("Binding has errors: " + bindingResult.getErrorCount());</a:t>
            </a:r>
          </a:p>
          <a:p>
            <a:pPr>
              <a:buNone/>
            </a:pPr>
            <a:r>
              <a:rPr lang="en-US" sz="1800" smtClean="0">
                <a:solidFill>
                  <a:schemeClr val="tx1"/>
                </a:solidFill>
              </a:rPr>
              <a:t>    // Logging errors</a:t>
            </a:r>
          </a:p>
          <a:p>
            <a:pPr>
              <a:buNone/>
            </a:pPr>
            <a:r>
              <a:rPr lang="en-US" sz="1800" smtClean="0">
                <a:solidFill>
                  <a:schemeClr val="tx1"/>
                </a:solidFill>
              </a:rPr>
              <a:t>} </a:t>
            </a:r>
            <a:r>
              <a:rPr lang="en-US" sz="1800" b="1" smtClean="0">
                <a:solidFill>
                  <a:schemeClr val="tx1"/>
                </a:solidFill>
              </a:rPr>
              <a:t>else {</a:t>
            </a:r>
          </a:p>
          <a:p>
            <a:pPr>
              <a:buNone/>
            </a:pPr>
            <a:r>
              <a:rPr lang="en-US" sz="1800" smtClean="0">
                <a:solidFill>
                  <a:schemeClr val="tx1"/>
                </a:solidFill>
              </a:rPr>
              <a:t>// Logging upload file and title</a:t>
            </a:r>
          </a:p>
          <a:p>
            <a:pPr>
              <a:buNone/>
            </a:pPr>
            <a:r>
              <a:rPr lang="en-US" sz="1800" b="1" i="1" smtClean="0">
                <a:solidFill>
                  <a:schemeClr val="tx1"/>
                </a:solidFill>
              </a:rPr>
              <a:t>logger.debug("Video title: " + videoModel.getVideoTitle());</a:t>
            </a:r>
          </a:p>
          <a:p>
            <a:pPr>
              <a:buNone/>
            </a:pPr>
            <a:r>
              <a:rPr lang="en-US" sz="1800" b="1" i="1" smtClean="0">
                <a:solidFill>
                  <a:schemeClr val="tx1"/>
                </a:solidFill>
              </a:rPr>
              <a:t>logger.debug("Video size (bytes): " + videoModel.getVideoFile().getSize());</a:t>
            </a:r>
          </a:p>
          <a:p>
            <a:pPr>
              <a:buNone/>
            </a:pPr>
            <a:r>
              <a:rPr lang="en-US" sz="180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sz="180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b="1" smtClean="0">
                <a:solidFill>
                  <a:schemeClr val="tx1"/>
                </a:solidFill>
              </a:rPr>
              <a:t>return mav;</a:t>
            </a:r>
          </a:p>
          <a:p>
            <a:pPr>
              <a:buNone/>
            </a:pPr>
            <a:r>
              <a:rPr lang="en-US" sz="1800" smtClean="0">
                <a:solidFill>
                  <a:schemeClr val="tx1"/>
                </a:solidFill>
              </a:rPr>
              <a:t>}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A902ED5A-4359-4E5E-A55B-BC42C77658B3}"/>
  <p:tag name="ISPRING_RESOURCE_FOLDER" val="D:\MyData\Instructional Design\Homework\Khoa học và Nghệ thuật trong quản lý dự án phần mềm\Slides\SandAinPM_Section 1 - Why we need Science and Art in Software development\"/>
  <p:tag name="ISPRING_SCORM_PASSING_SCORE" val="100.0000000000"/>
  <p:tag name="ISPRING_PROJECT_FOLDER_UPDATED" val="1"/>
  <p:tag name="ISPRING_PRESENTATION_INFO_2" val="&lt;?xml version=&quot;1.0&quot; encoding=&quot;UTF-8&quot; standalone=&quot;no&quot; ?&gt;&#10;&lt;presentation2&gt;&#10;&#10;  &lt;slides&gt;&#10;    &lt;slide id=&quot;{6D8207DC-C421-41F8-B9AD-68641EB1169B}&quot; pptId=&quot;256&quot;/&gt;&#10;    &lt;slide id=&quot;{3055B2F7-9F28-404B-B79C-8AEC0D309683}&quot; pptId=&quot;258&quot;/&gt;&#10;    &lt;slide id=&quot;{CC339187-57FC-4BEB-8141-AB60006C18D2}&quot; pptId=&quot;269&quot;/&gt;&#10;    &lt;slide id=&quot;{966E69BC-3C3A-4A02-A605-2B730376B74F}&quot; pptId=&quot;259&quot;/&gt;&#10;    &lt;slide id=&quot;{DB2392D3-08CC-4676-870B-7B765CF85A2C}&quot; pptId=&quot;260&quot;/&gt;&#10;    &lt;slide id=&quot;{F3C9DBFE-092B-4396-8A49-75392BC68893}&quot; pptId=&quot;261&quot;/&gt;&#10;    &lt;slide id=&quot;{791C7A66-5CBB-496D-91CC-AFD4D8732EE6}&quot; pptId=&quot;271&quot;/&gt;&#10;    &lt;slide id=&quot;{C5D5973E-B786-4B53-B5D5-EFBA70B8A0A3}&quot; pptId=&quot;262&quot;/&gt;&#10;    &lt;slide id=&quot;{0BAEF96A-176C-4497-9B8B-0F18DCC26B2F}&quot; pptId=&quot;264&quot;/&gt;&#10;    &lt;slide id=&quot;{8FD68BAE-4E31-4E97-8078-1796C096A6E8}&quot; pptId=&quot;265&quot;/&gt;&#10;    &lt;slide id=&quot;{86E1FBCA-ED41-4BD6-9D46-A2F240B7C499}&quot; pptId=&quot;267&quot;/&gt;&#10;    &lt;slide id=&quot;{9B634259-6530-4D91-878A-6A6F9A35785F}&quot; pptId=&quot;268&quot;/&gt;&#10;  &lt;/slides&gt;&#10;&#10;  &lt;narration&gt;&#10;    &lt;audioTracks/&gt;&#10;    &lt;videoTracks&gt;&#10;      &lt;videoTrack muted=&quot;false&quot; name=&quot;&quot; resource=&quot;716809bc&quot; slideId=&quot;{6D8207DC-C421-41F8-B9AD-68641EB1169B}&quot; startTime=&quot;0&quot; stepIndex=&quot;0&quot; volume=&quot;1&quot;&gt;&#10;        &lt;video format=&quot;yuvj422p&quot; frameRate=&quot;30.1148580686739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&quot; resource=&quot;6c227055&quot; slideId=&quot;{966E69BC-3C3A-4A02-A605-2B730376B74F}&quot; startTime=&quot;0&quot; stepIndex=&quot;0&quot; volume=&quot;1&quot;&gt;&#10;        &lt;video format=&quot;yuvj422p&quot; frameRate=&quot;29.9037696692045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1&quot; resource=&quot;975f43b1&quot; slideId=&quot;{3055B2F7-9F28-404B-B79C-8AEC0D309683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2&quot; resource=&quot;4b8f03ef&quot; slideId=&quot;{CC339187-57FC-4BEB-8141-AB60006C18D2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&lt;/videoTracks&gt;&#10;  &lt;/narration&gt;&#10;&#10;&lt;/presentation2&gt;&#10;"/>
  <p:tag name="ISPRING_PLAYERS_CUSTOMIZATION" val="UEsDBBQAAgAIADOOd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BAgAAFAACAAgAM453RyO0Tvv7AgAAsAgAABQAAAAAAAAAAQAAAAAAAAAAAHVuaXZlcnNhbC9wbGF5ZXIueG1sUEsFBgAAAAABAAEAQgAAAC0DAAAAAA=="/>
  <p:tag name="ISPRING_PRESENTATION_TITLE" val="SandAinPM_Section 1 - Why we need Science and Art in Software development"/>
  <p:tag name="ISPRING_ULTRA_SCORM_COURSE_ID" val="8D14B88D-722C-4A8C-AB87-C04B4C337CB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RESOURCE_PATHS_HASH" val="3cce78a7287816c378f447b27e117df38c6849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8.49"/>
  <p:tag name="ISPRING_SLIDE_INDENT_LEVEL" val="0"/>
  <p:tag name="ISPRING_RESOURCE_VIDEO" val="Fri Nov 13 10-48-54 2015.avi"/>
  <p:tag name="ISPRING_VIDEO_FULL_PATH" val="D:\MyData\Instructional Design\Homework\Khoa học và Nghệ thuật trong quản lý dự án phần mềm\Slides\SandAinPM_Section 1 - Why we need Science and Art in Software development\video\Fri Nov 13 10-48-54 2015.avi"/>
  <p:tag name="ISPRING_VIDEO_RELATIVE_PATH" val="SandAinPM_Section 1 - Why we need Science and Art in Software development\video\Fri Nov 13 10-48-54 2015.avi"/>
  <p:tag name="ISPRING_AUDIO_BITRATE" val="0"/>
  <p:tag name="ISPRING_SLIDE_ID_2" val="{6D8207DC-C421-41F8-B9AD-68641EB1169B}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Section 1"/>
  <p:tag name="ISPRING_SLIDE_INDENT_LEVEL" val="0"/>
  <p:tag name="ISPRING_RESOURCE_VIDEO" val="Fri Nov 13 10-49-04 2015.avi"/>
  <p:tag name="ISPRING_VIDEO_FULL_PATH" val="D:\MyData\Instructional Design\Homework\Khoa học và Nghệ thuật trong quản lý dự án phần mềm\Slides\SandAinPM_Section 1 - Why we need Science and Art in Software development\video\Fri Nov 13 10-49-04 2015.avi"/>
  <p:tag name="ISPRING_VIDEO_RELATIVE_PATH" val="SandAinPM_Section 1 - Why we need Science and Art in Software development\video\Fri Nov 13 10-49-04 2015.avi"/>
  <p:tag name="ISPRING_AUDIO_BITRATE" val="0"/>
  <p:tag name="ISPRING_SLIDE_ID_2" val="{3055B2F7-9F28-404B-B79C-8AEC0D309683}"/>
  <p:tag name="GENSWF_ADVANCE_TIME" val="12.844"/>
  <p:tag name="TIMING" val="|3.295|1.136|3.591|2.576"/>
</p:tagLst>
</file>

<file path=ppt/theme/theme1.xml><?xml version="1.0" encoding="utf-8"?>
<a:theme xmlns:a="http://schemas.openxmlformats.org/drawingml/2006/main" name="Template_Training Topic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Topic_2</Template>
  <TotalTime>169</TotalTime>
  <Words>298</Words>
  <Application>Microsoft Office PowerPoint</Application>
  <PresentationFormat>On-screen Show (4:3)</PresentationFormat>
  <Paragraphs>66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Template_Training Topic_2</vt:lpstr>
      <vt:lpstr>Slide 1</vt:lpstr>
      <vt:lpstr>Content</vt:lpstr>
      <vt:lpstr>Configure file “/pom.xml”</vt:lpstr>
      <vt:lpstr>Configure “root-context.xml”</vt:lpstr>
      <vt:lpstr>Configure log4j</vt:lpstr>
      <vt:lpstr>JSP</vt:lpstr>
      <vt:lpstr>Model</vt:lpstr>
      <vt:lpstr>Controller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Developer</dc:title>
  <dc:subject>Upload file with SpringMVC</dc:subject>
  <dc:creator>Thach N. Le</dc:creator>
  <cp:keywords>Java Web;Java Spring SpringMVC</cp:keywords>
  <cp:lastModifiedBy>Thach N. Le</cp:lastModifiedBy>
  <cp:revision>16</cp:revision>
  <dcterms:created xsi:type="dcterms:W3CDTF">2016-01-19T01:48:24Z</dcterms:created>
  <dcterms:modified xsi:type="dcterms:W3CDTF">2016-01-19T04:39:04Z</dcterms:modified>
  <cp:category>Java Web Developer</cp:category>
  <cp:contentStatus>Design</cp:contentStatus>
</cp:coreProperties>
</file>