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9628-235E-49E6-9E0A-AE7AD259B58C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7B98-BF4E-441C-91F6-75C4FB82468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395536" y="3068960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indukcyjny</a:t>
            </a:r>
            <a:endParaRPr lang="pl-PL" sz="1200" dirty="0"/>
          </a:p>
        </p:txBody>
      </p:sp>
      <p:sp>
        <p:nvSpPr>
          <p:cNvPr id="5" name="Prostokąt zaokrąglony 4"/>
          <p:cNvSpPr/>
          <p:nvPr/>
        </p:nvSpPr>
        <p:spPr>
          <a:xfrm>
            <a:off x="395536" y="141277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Kamera</a:t>
            </a:r>
            <a:endParaRPr lang="pl-PL" sz="12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95536" y="2132856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Radar</a:t>
            </a:r>
            <a:endParaRPr lang="pl-PL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95536" y="5949280"/>
            <a:ext cx="1224136" cy="4790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Przycisk zmiany prędkości</a:t>
            </a:r>
            <a:endParaRPr lang="pl-PL" sz="1200" dirty="0"/>
          </a:p>
        </p:txBody>
      </p:sp>
      <p:grpSp>
        <p:nvGrpSpPr>
          <p:cNvPr id="12" name="Grupa 11"/>
          <p:cNvGrpSpPr/>
          <p:nvPr/>
        </p:nvGrpSpPr>
        <p:grpSpPr>
          <a:xfrm>
            <a:off x="7308304" y="908720"/>
            <a:ext cx="1080120" cy="691277"/>
            <a:chOff x="2771800" y="2924944"/>
            <a:chExt cx="1800200" cy="1152128"/>
          </a:xfrm>
        </p:grpSpPr>
        <p:grpSp>
          <p:nvGrpSpPr>
            <p:cNvPr id="13" name="Grupa 80"/>
            <p:cNvGrpSpPr/>
            <p:nvPr/>
          </p:nvGrpSpPr>
          <p:grpSpPr>
            <a:xfrm>
              <a:off x="2771800" y="3356992"/>
              <a:ext cx="1800200" cy="720080"/>
              <a:chOff x="3059832" y="3356992"/>
              <a:chExt cx="1800200" cy="720080"/>
            </a:xfrm>
          </p:grpSpPr>
          <p:sp>
            <p:nvSpPr>
              <p:cNvPr id="15" name="Prostokąt 14"/>
              <p:cNvSpPr/>
              <p:nvPr/>
            </p:nvSpPr>
            <p:spPr>
              <a:xfrm>
                <a:off x="3059832" y="3356992"/>
                <a:ext cx="1800200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200" dirty="0" smtClean="0"/>
                  <a:t>Samochód</a:t>
                </a:r>
              </a:p>
            </p:txBody>
          </p:sp>
          <p:sp>
            <p:nvSpPr>
              <p:cNvPr id="16" name="Elipsa 15"/>
              <p:cNvSpPr/>
              <p:nvPr/>
            </p:nvSpPr>
            <p:spPr>
              <a:xfrm>
                <a:off x="4427984" y="386104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Elipsa 16"/>
              <p:cNvSpPr/>
              <p:nvPr/>
            </p:nvSpPr>
            <p:spPr>
              <a:xfrm>
                <a:off x="3275856" y="386104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4" name="Trójkąt równoramienny 13"/>
            <p:cNvSpPr/>
            <p:nvPr/>
          </p:nvSpPr>
          <p:spPr>
            <a:xfrm>
              <a:off x="2771800" y="2924944"/>
              <a:ext cx="1800200" cy="4320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pole tekstowe 17"/>
          <p:cNvSpPr txBox="1"/>
          <p:nvPr/>
        </p:nvSpPr>
        <p:spPr>
          <a:xfrm>
            <a:off x="179512" y="764704"/>
            <a:ext cx="22487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Urządzenia wejściowe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779912" y="836712"/>
            <a:ext cx="18206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Oprogramowanie</a:t>
            </a:r>
            <a:endParaRPr lang="pl-PL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3203848" y="141277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Przetwarzanie obrazu</a:t>
            </a:r>
            <a:endParaRPr lang="pl-PL" sz="1200" dirty="0"/>
          </a:p>
        </p:txBody>
      </p:sp>
      <p:cxnSp>
        <p:nvCxnSpPr>
          <p:cNvPr id="22" name="Łącznik prosty ze strzałką 21"/>
          <p:cNvCxnSpPr>
            <a:stCxn id="5" idx="3"/>
            <a:endCxn id="20" idx="1"/>
          </p:cNvCxnSpPr>
          <p:nvPr/>
        </p:nvCxnSpPr>
        <p:spPr>
          <a:xfrm>
            <a:off x="1619672" y="1652281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stokąt zaokrąglony 22"/>
          <p:cNvSpPr/>
          <p:nvPr/>
        </p:nvSpPr>
        <p:spPr>
          <a:xfrm>
            <a:off x="4283968" y="213285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Wykrycie przeszkody</a:t>
            </a:r>
            <a:endParaRPr lang="pl-PL" sz="1200" dirty="0"/>
          </a:p>
        </p:txBody>
      </p:sp>
      <p:cxnSp>
        <p:nvCxnSpPr>
          <p:cNvPr id="25" name="Łącznik prosty ze strzałką 24"/>
          <p:cNvCxnSpPr>
            <a:stCxn id="6" idx="3"/>
            <a:endCxn id="23" idx="1"/>
          </p:cNvCxnSpPr>
          <p:nvPr/>
        </p:nvCxnSpPr>
        <p:spPr>
          <a:xfrm>
            <a:off x="1619672" y="2372361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Kształt 28"/>
          <p:cNvCxnSpPr>
            <a:stCxn id="20" idx="3"/>
            <a:endCxn id="23" idx="0"/>
          </p:cNvCxnSpPr>
          <p:nvPr/>
        </p:nvCxnSpPr>
        <p:spPr>
          <a:xfrm>
            <a:off x="4427984" y="1652281"/>
            <a:ext cx="468052" cy="48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Prostokąt zaokrąglony 35"/>
          <p:cNvSpPr/>
          <p:nvPr/>
        </p:nvSpPr>
        <p:spPr>
          <a:xfrm>
            <a:off x="4860032" y="357301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Kontrola prędkości</a:t>
            </a:r>
            <a:endParaRPr lang="pl-PL" sz="1200" dirty="0"/>
          </a:p>
        </p:txBody>
      </p:sp>
      <p:cxnSp>
        <p:nvCxnSpPr>
          <p:cNvPr id="38" name="Kształt 37"/>
          <p:cNvCxnSpPr>
            <a:stCxn id="23" idx="2"/>
            <a:endCxn id="36" idx="0"/>
          </p:cNvCxnSpPr>
          <p:nvPr/>
        </p:nvCxnSpPr>
        <p:spPr>
          <a:xfrm rot="16200000" flipH="1">
            <a:off x="4703493" y="2804409"/>
            <a:ext cx="961150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4283968" y="2780928"/>
            <a:ext cx="122822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Pozycja przeszkody</a:t>
            </a:r>
            <a:endParaRPr lang="pl-PL" sz="105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6660232" y="2132856"/>
            <a:ext cx="22409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Urządzenia wyjściowe</a:t>
            </a:r>
            <a:endParaRPr lang="pl-PL" dirty="0"/>
          </a:p>
        </p:txBody>
      </p:sp>
      <p:sp>
        <p:nvSpPr>
          <p:cNvPr id="59" name="Prostokąt zaokrąglony 58"/>
          <p:cNvSpPr/>
          <p:nvPr/>
        </p:nvSpPr>
        <p:spPr>
          <a:xfrm>
            <a:off x="7308304" y="2708920"/>
            <a:ext cx="1224136" cy="479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Hamulec</a:t>
            </a:r>
            <a:endParaRPr lang="pl-PL" sz="1200" dirty="0"/>
          </a:p>
        </p:txBody>
      </p:sp>
      <p:sp>
        <p:nvSpPr>
          <p:cNvPr id="60" name="Prostokąt zaokrąglony 59"/>
          <p:cNvSpPr/>
          <p:nvPr/>
        </p:nvSpPr>
        <p:spPr>
          <a:xfrm>
            <a:off x="7236296" y="3933056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Przyśpieszenie silnika elektrycznego</a:t>
            </a:r>
            <a:endParaRPr lang="pl-PL" sz="1200" dirty="0"/>
          </a:p>
        </p:txBody>
      </p:sp>
      <p:cxnSp>
        <p:nvCxnSpPr>
          <p:cNvPr id="62" name="Łącznik łamany 61"/>
          <p:cNvCxnSpPr>
            <a:stCxn id="36" idx="3"/>
            <a:endCxn id="59" idx="1"/>
          </p:cNvCxnSpPr>
          <p:nvPr/>
        </p:nvCxnSpPr>
        <p:spPr>
          <a:xfrm flipV="1">
            <a:off x="6084168" y="2948425"/>
            <a:ext cx="1224136" cy="864096"/>
          </a:xfrm>
          <a:prstGeom prst="bentConnector3">
            <a:avLst>
              <a:gd name="adj1" fmla="val 4253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łamany 62"/>
          <p:cNvCxnSpPr>
            <a:stCxn id="36" idx="3"/>
            <a:endCxn id="60" idx="1"/>
          </p:cNvCxnSpPr>
          <p:nvPr/>
        </p:nvCxnSpPr>
        <p:spPr>
          <a:xfrm>
            <a:off x="6084168" y="3812521"/>
            <a:ext cx="1152128" cy="480575"/>
          </a:xfrm>
          <a:prstGeom prst="bentConnector3">
            <a:avLst>
              <a:gd name="adj1" fmla="val 452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Prostokąt zaokrąglony 71"/>
          <p:cNvSpPr/>
          <p:nvPr/>
        </p:nvSpPr>
        <p:spPr>
          <a:xfrm>
            <a:off x="7236296" y="5949280"/>
            <a:ext cx="1224136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Panel wyświetlający prędkość</a:t>
            </a:r>
            <a:endParaRPr lang="pl-PL" sz="1200" dirty="0"/>
          </a:p>
        </p:txBody>
      </p:sp>
      <p:sp>
        <p:nvSpPr>
          <p:cNvPr id="82" name="Prostokąt zaokrąglony 81"/>
          <p:cNvSpPr/>
          <p:nvPr/>
        </p:nvSpPr>
        <p:spPr>
          <a:xfrm>
            <a:off x="3923928" y="5157192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Kontroler panelu</a:t>
            </a:r>
            <a:endParaRPr lang="pl-PL" sz="1200" dirty="0"/>
          </a:p>
        </p:txBody>
      </p:sp>
      <p:cxnSp>
        <p:nvCxnSpPr>
          <p:cNvPr id="84" name="Łącznik łamany 83"/>
          <p:cNvCxnSpPr>
            <a:stCxn id="138" idx="3"/>
            <a:endCxn id="82" idx="1"/>
          </p:cNvCxnSpPr>
          <p:nvPr/>
        </p:nvCxnSpPr>
        <p:spPr>
          <a:xfrm>
            <a:off x="3347864" y="3812521"/>
            <a:ext cx="576064" cy="1584176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Kształt 90"/>
          <p:cNvCxnSpPr>
            <a:stCxn id="7" idx="3"/>
            <a:endCxn id="82" idx="2"/>
          </p:cNvCxnSpPr>
          <p:nvPr/>
        </p:nvCxnSpPr>
        <p:spPr>
          <a:xfrm flipV="1">
            <a:off x="1619672" y="5636202"/>
            <a:ext cx="2916324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Łącznik łamany 92"/>
          <p:cNvCxnSpPr>
            <a:stCxn id="82" idx="3"/>
            <a:endCxn id="72" idx="1"/>
          </p:cNvCxnSpPr>
          <p:nvPr/>
        </p:nvCxnSpPr>
        <p:spPr>
          <a:xfrm>
            <a:off x="5148064" y="5396697"/>
            <a:ext cx="2088232" cy="9126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pole tekstowe 97"/>
          <p:cNvSpPr txBox="1"/>
          <p:nvPr/>
        </p:nvSpPr>
        <p:spPr>
          <a:xfrm>
            <a:off x="2195736" y="1556792"/>
            <a:ext cx="508473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Obraz</a:t>
            </a:r>
            <a:endParaRPr lang="pl-PL" sz="1050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4644008" y="1556792"/>
            <a:ext cx="1484702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Czy wykryto przeszkodę</a:t>
            </a:r>
            <a:endParaRPr lang="pl-PL" sz="1050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2555776" y="2276872"/>
            <a:ext cx="752129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Odległość </a:t>
            </a:r>
            <a:endParaRPr lang="pl-PL" sz="1050" dirty="0"/>
          </a:p>
        </p:txBody>
      </p:sp>
      <p:cxnSp>
        <p:nvCxnSpPr>
          <p:cNvPr id="103" name="Kształt 102"/>
          <p:cNvCxnSpPr>
            <a:stCxn id="7" idx="3"/>
            <a:endCxn id="36" idx="2"/>
          </p:cNvCxnSpPr>
          <p:nvPr/>
        </p:nvCxnSpPr>
        <p:spPr>
          <a:xfrm flipV="1">
            <a:off x="1619672" y="4052026"/>
            <a:ext cx="3852428" cy="21367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pole tekstowe 75"/>
          <p:cNvSpPr txBox="1"/>
          <p:nvPr/>
        </p:nvSpPr>
        <p:spPr>
          <a:xfrm>
            <a:off x="2627784" y="6093296"/>
            <a:ext cx="110799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Żądana prędkość</a:t>
            </a:r>
            <a:endParaRPr lang="pl-PL" dirty="0"/>
          </a:p>
        </p:txBody>
      </p:sp>
      <p:cxnSp>
        <p:nvCxnSpPr>
          <p:cNvPr id="119" name="Łącznik łamany 118"/>
          <p:cNvCxnSpPr>
            <a:stCxn id="82" idx="3"/>
            <a:endCxn id="72" idx="0"/>
          </p:cNvCxnSpPr>
          <p:nvPr/>
        </p:nvCxnSpPr>
        <p:spPr>
          <a:xfrm>
            <a:off x="5148064" y="5396697"/>
            <a:ext cx="2700300" cy="552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pole tekstowe 121"/>
          <p:cNvSpPr txBox="1"/>
          <p:nvPr/>
        </p:nvSpPr>
        <p:spPr>
          <a:xfrm>
            <a:off x="5796136" y="6093296"/>
            <a:ext cx="110799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Żądana prędkość</a:t>
            </a:r>
            <a:endParaRPr lang="pl-PL" dirty="0"/>
          </a:p>
        </p:txBody>
      </p:sp>
      <p:sp>
        <p:nvSpPr>
          <p:cNvPr id="126" name="pole tekstowe 125"/>
          <p:cNvSpPr txBox="1"/>
          <p:nvPr/>
        </p:nvSpPr>
        <p:spPr>
          <a:xfrm>
            <a:off x="6444208" y="5229200"/>
            <a:ext cx="119616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Aktualna prędkość</a:t>
            </a:r>
            <a:endParaRPr lang="pl-PL" sz="1050" dirty="0"/>
          </a:p>
        </p:txBody>
      </p:sp>
      <p:sp>
        <p:nvSpPr>
          <p:cNvPr id="138" name="Prostokąt zaokrąglony 137"/>
          <p:cNvSpPr/>
          <p:nvPr/>
        </p:nvSpPr>
        <p:spPr>
          <a:xfrm>
            <a:off x="2123728" y="3573016"/>
            <a:ext cx="1224136" cy="4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Obliczenia prędkości</a:t>
            </a:r>
            <a:endParaRPr lang="pl-PL" sz="1200" dirty="0"/>
          </a:p>
        </p:txBody>
      </p:sp>
      <p:cxnSp>
        <p:nvCxnSpPr>
          <p:cNvPr id="148" name="Łącznik prosty ze strzałką 147"/>
          <p:cNvCxnSpPr>
            <a:stCxn id="138" idx="3"/>
            <a:endCxn id="36" idx="1"/>
          </p:cNvCxnSpPr>
          <p:nvPr/>
        </p:nvCxnSpPr>
        <p:spPr>
          <a:xfrm>
            <a:off x="3347864" y="3812521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Prostokąt zaokrąglony 151"/>
          <p:cNvSpPr/>
          <p:nvPr/>
        </p:nvSpPr>
        <p:spPr>
          <a:xfrm>
            <a:off x="395536" y="4149080"/>
            <a:ext cx="122413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Czujnik prędkości optyczny</a:t>
            </a:r>
            <a:endParaRPr lang="pl-PL" sz="1200" dirty="0"/>
          </a:p>
        </p:txBody>
      </p:sp>
      <p:cxnSp>
        <p:nvCxnSpPr>
          <p:cNvPr id="154" name="Łącznik łamany 153"/>
          <p:cNvCxnSpPr>
            <a:stCxn id="152" idx="3"/>
            <a:endCxn id="138" idx="2"/>
          </p:cNvCxnSpPr>
          <p:nvPr/>
        </p:nvCxnSpPr>
        <p:spPr>
          <a:xfrm flipV="1">
            <a:off x="1619672" y="4052026"/>
            <a:ext cx="1116124" cy="421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3563888" y="3645024"/>
            <a:ext cx="699230" cy="415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Aktualna </a:t>
            </a:r>
          </a:p>
          <a:p>
            <a:r>
              <a:rPr lang="pl-PL" sz="1050" dirty="0" smtClean="0"/>
              <a:t>prędkość</a:t>
            </a:r>
            <a:endParaRPr lang="pl-PL" sz="1050" dirty="0"/>
          </a:p>
        </p:txBody>
      </p:sp>
      <p:sp>
        <p:nvSpPr>
          <p:cNvPr id="160" name="pole tekstowe 159"/>
          <p:cNvSpPr txBox="1"/>
          <p:nvPr/>
        </p:nvSpPr>
        <p:spPr>
          <a:xfrm>
            <a:off x="1835696" y="4293096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2</a:t>
            </a:r>
            <a:endParaRPr lang="pl-PL" sz="1050" dirty="0"/>
          </a:p>
        </p:txBody>
      </p:sp>
      <p:cxnSp>
        <p:nvCxnSpPr>
          <p:cNvPr id="168" name="Kształt 167"/>
          <p:cNvCxnSpPr>
            <a:stCxn id="4" idx="3"/>
            <a:endCxn id="138" idx="0"/>
          </p:cNvCxnSpPr>
          <p:nvPr/>
        </p:nvCxnSpPr>
        <p:spPr>
          <a:xfrm>
            <a:off x="1619672" y="3356992"/>
            <a:ext cx="111612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pole tekstowe 158"/>
          <p:cNvSpPr txBox="1"/>
          <p:nvPr/>
        </p:nvSpPr>
        <p:spPr>
          <a:xfrm>
            <a:off x="1835696" y="3212976"/>
            <a:ext cx="77938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 smtClean="0"/>
              <a:t>Prędkość 1</a:t>
            </a:r>
            <a:endParaRPr lang="pl-PL" sz="1050" dirty="0"/>
          </a:p>
        </p:txBody>
      </p:sp>
      <p:sp>
        <p:nvSpPr>
          <p:cNvPr id="172" name="pole tekstowe 171"/>
          <p:cNvSpPr txBox="1"/>
          <p:nvPr/>
        </p:nvSpPr>
        <p:spPr>
          <a:xfrm>
            <a:off x="0" y="0"/>
            <a:ext cx="90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Analiza latencji: czy czas aktywacji hamulców po wykryciu przeszkody jest w zadanym przedziale czasowym</a:t>
            </a:r>
            <a:endParaRPr lang="pl-PL" sz="1600" i="1" dirty="0"/>
          </a:p>
        </p:txBody>
      </p:sp>
      <p:sp>
        <p:nvSpPr>
          <p:cNvPr id="173" name="pole tekstowe 172"/>
          <p:cNvSpPr txBox="1"/>
          <p:nvPr/>
        </p:nvSpPr>
        <p:spPr>
          <a:xfrm>
            <a:off x="0" y="332656"/>
            <a:ext cx="865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/>
              <a:t>Analiza bezpieczeństwa: czy awaria jednego z sensorów prędkości nie powoduje awarii całego systemu</a:t>
            </a:r>
            <a:endParaRPr lang="pl-PL" sz="1600" i="1" dirty="0"/>
          </a:p>
        </p:txBody>
      </p:sp>
      <p:sp>
        <p:nvSpPr>
          <p:cNvPr id="176" name="pole tekstowe 175"/>
          <p:cNvSpPr txBox="1"/>
          <p:nvPr/>
        </p:nvSpPr>
        <p:spPr>
          <a:xfrm>
            <a:off x="6156176" y="2852936"/>
            <a:ext cx="795411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hamuj</a:t>
            </a:r>
            <a:endParaRPr lang="pl-PL" sz="1050" dirty="0"/>
          </a:p>
        </p:txBody>
      </p:sp>
      <p:sp>
        <p:nvSpPr>
          <p:cNvPr id="177" name="pole tekstowe 176"/>
          <p:cNvSpPr txBox="1"/>
          <p:nvPr/>
        </p:nvSpPr>
        <p:spPr>
          <a:xfrm>
            <a:off x="6012160" y="4221088"/>
            <a:ext cx="1008609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50" dirty="0"/>
              <a:t>c</a:t>
            </a:r>
            <a:r>
              <a:rPr lang="pl-PL" sz="1050" dirty="0" smtClean="0"/>
              <a:t>md przyśpiesz</a:t>
            </a:r>
            <a:endParaRPr lang="pl-PL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</Words>
  <Application>Microsoft Office PowerPoint</Application>
  <PresentationFormat>Pokaz na ekranie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</dc:creator>
  <cp:lastModifiedBy>Dominik</cp:lastModifiedBy>
  <cp:revision>10</cp:revision>
  <dcterms:created xsi:type="dcterms:W3CDTF">2021-10-17T10:19:28Z</dcterms:created>
  <dcterms:modified xsi:type="dcterms:W3CDTF">2021-10-17T12:18:39Z</dcterms:modified>
</cp:coreProperties>
</file>