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7544" r:id="rId3"/>
    <p:sldId id="7545" r:id="rId4"/>
    <p:sldId id="1004" r:id="rId5"/>
    <p:sldId id="1010" r:id="rId6"/>
    <p:sldId id="7547" r:id="rId7"/>
    <p:sldId id="842" r:id="rId8"/>
    <p:sldId id="1055" r:id="rId9"/>
    <p:sldId id="7548" r:id="rId10"/>
    <p:sldId id="972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73"/>
    <a:srgbClr val="EFEBEC"/>
    <a:srgbClr val="AAA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215C-48DF-43BA-83E0-6965696AC131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CB959-00A9-49F9-B081-C6CDBAA363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2840-1518-4960-82A3-D28AB7EB9CF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38E41-6C6D-4B56-860F-2B48E127361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0" b="12910"/>
          <a:stretch>
            <a:fillRect/>
          </a:stretch>
        </p:blipFill>
        <p:spPr>
          <a:xfrm>
            <a:off x="1735454" y="47169"/>
            <a:ext cx="1181591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284376" y="360759"/>
            <a:ext cx="993209" cy="993209"/>
          </a:xfrm>
          <a:prstGeom prst="ellipse">
            <a:avLst/>
          </a:prstGeom>
          <a:noFill/>
          <a:ln>
            <a:solidFill>
              <a:srgbClr val="1C1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07824" y="672698"/>
            <a:ext cx="1569660" cy="369332"/>
          </a:xfrm>
          <a:prstGeom prst="rect">
            <a:avLst/>
          </a:prstGeom>
          <a:solidFill>
            <a:srgbClr val="EFEBE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点击添加标题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5E4F-5698-48A2-BF2A-A235F7AF1BB7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E6F1-E71C-431D-886F-9EC9F3A06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352551" y="2228671"/>
            <a:ext cx="8616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1C1C7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QG</a:t>
            </a:r>
            <a:r>
              <a:rPr lang="zh-CN" altLang="en-US" sz="7200" b="1" dirty="0">
                <a:solidFill>
                  <a:srgbClr val="1C1C7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二手市场项目</a:t>
            </a:r>
            <a:r>
              <a:rPr lang="zh-CN" altLang="en-US" sz="7200" b="1" dirty="0">
                <a:latin typeface="幼圆" panose="02010509060101010101" pitchFamily="49" charset="-122"/>
                <a:ea typeface="幼圆" panose="02010509060101010101" pitchFamily="49" charset="-122"/>
              </a:rPr>
              <a:t>答辩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352551" y="3605566"/>
            <a:ext cx="8084747" cy="0"/>
          </a:xfrm>
          <a:prstGeom prst="line">
            <a:avLst/>
          </a:prstGeom>
          <a:ln w="12700">
            <a:solidFill>
              <a:srgbClr val="AAA4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316022" y="3778093"/>
            <a:ext cx="3490929" cy="0"/>
          </a:xfrm>
          <a:prstGeom prst="line">
            <a:avLst/>
          </a:prstGeom>
          <a:ln w="101600">
            <a:solidFill>
              <a:srgbClr val="1C1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88198" y="728666"/>
            <a:ext cx="41216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AAA4D1"/>
                </a:solidFill>
                <a:latin typeface="+mn-ea"/>
              </a:rPr>
              <a:t>CONTRACTED</a:t>
            </a:r>
            <a:endParaRPr lang="en-US" altLang="zh-CN" sz="4000" dirty="0">
              <a:solidFill>
                <a:srgbClr val="AAA4D1"/>
              </a:solidFill>
              <a:latin typeface="+mn-ea"/>
            </a:endParaRPr>
          </a:p>
          <a:p>
            <a:r>
              <a:rPr lang="zh-CN" altLang="en-US" sz="4000" dirty="0">
                <a:solidFill>
                  <a:srgbClr val="AAA4D1"/>
                </a:solidFill>
                <a:latin typeface="+mn-ea"/>
              </a:rPr>
              <a:t>PURE AND FRESH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641293" y="4973573"/>
            <a:ext cx="2171583" cy="707886"/>
          </a:xfrm>
          <a:prstGeom prst="rect">
            <a:avLst/>
          </a:prstGeom>
          <a:solidFill>
            <a:srgbClr val="1C1C73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答辩人：陈起廷</a:t>
            </a:r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项目导师：林旭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>
          <a:xfrm>
            <a:off x="935830" y="2085265"/>
            <a:ext cx="1443121" cy="1503296"/>
            <a:chOff x="700676" y="1624335"/>
            <a:chExt cx="1082675" cy="1127124"/>
          </a:xfrm>
          <a:solidFill>
            <a:schemeClr val="accent1"/>
          </a:solidFill>
        </p:grpSpPr>
        <p:sp>
          <p:nvSpPr>
            <p:cNvPr id="38" name="Freeform 18"/>
            <p:cNvSpPr/>
            <p:nvPr/>
          </p:nvSpPr>
          <p:spPr bwMode="auto">
            <a:xfrm>
              <a:off x="700676" y="1624335"/>
              <a:ext cx="1082675" cy="603250"/>
            </a:xfrm>
            <a:custGeom>
              <a:avLst/>
              <a:gdLst>
                <a:gd name="T0" fmla="*/ 0 w 682"/>
                <a:gd name="T1" fmla="*/ 191 h 380"/>
                <a:gd name="T2" fmla="*/ 340 w 682"/>
                <a:gd name="T3" fmla="*/ 380 h 380"/>
                <a:gd name="T4" fmla="*/ 682 w 682"/>
                <a:gd name="T5" fmla="*/ 191 h 380"/>
                <a:gd name="T6" fmla="*/ 340 w 682"/>
                <a:gd name="T7" fmla="*/ 0 h 380"/>
                <a:gd name="T8" fmla="*/ 0 w 682"/>
                <a:gd name="T9" fmla="*/ 19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380">
                  <a:moveTo>
                    <a:pt x="0" y="191"/>
                  </a:moveTo>
                  <a:lnTo>
                    <a:pt x="340" y="380"/>
                  </a:lnTo>
                  <a:lnTo>
                    <a:pt x="682" y="191"/>
                  </a:lnTo>
                  <a:lnTo>
                    <a:pt x="340" y="0"/>
                  </a:lnTo>
                  <a:lnTo>
                    <a:pt x="0" y="19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19"/>
            <p:cNvSpPr/>
            <p:nvPr/>
          </p:nvSpPr>
          <p:spPr bwMode="auto">
            <a:xfrm>
              <a:off x="700676" y="1927547"/>
              <a:ext cx="539750" cy="823912"/>
            </a:xfrm>
            <a:custGeom>
              <a:avLst/>
              <a:gdLst>
                <a:gd name="T0" fmla="*/ 0 w 340"/>
                <a:gd name="T1" fmla="*/ 0 h 519"/>
                <a:gd name="T2" fmla="*/ 0 w 340"/>
                <a:gd name="T3" fmla="*/ 332 h 519"/>
                <a:gd name="T4" fmla="*/ 340 w 340"/>
                <a:gd name="T5" fmla="*/ 519 h 519"/>
                <a:gd name="T6" fmla="*/ 340 w 340"/>
                <a:gd name="T7" fmla="*/ 189 h 519"/>
                <a:gd name="T8" fmla="*/ 0 w 340"/>
                <a:gd name="T9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519">
                  <a:moveTo>
                    <a:pt x="0" y="0"/>
                  </a:moveTo>
                  <a:lnTo>
                    <a:pt x="0" y="332"/>
                  </a:lnTo>
                  <a:lnTo>
                    <a:pt x="340" y="519"/>
                  </a:lnTo>
                  <a:lnTo>
                    <a:pt x="340" y="1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0"/>
            <p:cNvSpPr/>
            <p:nvPr/>
          </p:nvSpPr>
          <p:spPr bwMode="auto">
            <a:xfrm>
              <a:off x="1240426" y="1927547"/>
              <a:ext cx="542925" cy="823912"/>
            </a:xfrm>
            <a:custGeom>
              <a:avLst/>
              <a:gdLst>
                <a:gd name="T0" fmla="*/ 0 w 342"/>
                <a:gd name="T1" fmla="*/ 189 h 519"/>
                <a:gd name="T2" fmla="*/ 0 w 342"/>
                <a:gd name="T3" fmla="*/ 519 h 519"/>
                <a:gd name="T4" fmla="*/ 0 w 342"/>
                <a:gd name="T5" fmla="*/ 519 h 519"/>
                <a:gd name="T6" fmla="*/ 342 w 342"/>
                <a:gd name="T7" fmla="*/ 338 h 519"/>
                <a:gd name="T8" fmla="*/ 342 w 342"/>
                <a:gd name="T9" fmla="*/ 0 h 519"/>
                <a:gd name="T10" fmla="*/ 0 w 342"/>
                <a:gd name="T11" fmla="*/ 18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519">
                  <a:moveTo>
                    <a:pt x="0" y="189"/>
                  </a:moveTo>
                  <a:lnTo>
                    <a:pt x="0" y="519"/>
                  </a:lnTo>
                  <a:lnTo>
                    <a:pt x="0" y="519"/>
                  </a:lnTo>
                  <a:lnTo>
                    <a:pt x="342" y="338"/>
                  </a:lnTo>
                  <a:lnTo>
                    <a:pt x="342" y="0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35830" y="3273082"/>
            <a:ext cx="1443121" cy="1101007"/>
            <a:chOff x="700676" y="2514922"/>
            <a:chExt cx="1082675" cy="825500"/>
          </a:xfrm>
          <a:solidFill>
            <a:schemeClr val="accent2"/>
          </a:solidFill>
        </p:grpSpPr>
        <p:sp>
          <p:nvSpPr>
            <p:cNvPr id="41" name="Freeform 21"/>
            <p:cNvSpPr/>
            <p:nvPr/>
          </p:nvSpPr>
          <p:spPr bwMode="auto">
            <a:xfrm>
              <a:off x="700676" y="2514922"/>
              <a:ext cx="539750" cy="825500"/>
            </a:xfrm>
            <a:custGeom>
              <a:avLst/>
              <a:gdLst>
                <a:gd name="T0" fmla="*/ 0 w 340"/>
                <a:gd name="T1" fmla="*/ 0 h 520"/>
                <a:gd name="T2" fmla="*/ 0 w 340"/>
                <a:gd name="T3" fmla="*/ 332 h 520"/>
                <a:gd name="T4" fmla="*/ 340 w 340"/>
                <a:gd name="T5" fmla="*/ 520 h 520"/>
                <a:gd name="T6" fmla="*/ 340 w 340"/>
                <a:gd name="T7" fmla="*/ 190 h 520"/>
                <a:gd name="T8" fmla="*/ 0 w 340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520">
                  <a:moveTo>
                    <a:pt x="0" y="0"/>
                  </a:moveTo>
                  <a:lnTo>
                    <a:pt x="0" y="332"/>
                  </a:lnTo>
                  <a:lnTo>
                    <a:pt x="340" y="520"/>
                  </a:lnTo>
                  <a:lnTo>
                    <a:pt x="340" y="19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22"/>
            <p:cNvSpPr/>
            <p:nvPr/>
          </p:nvSpPr>
          <p:spPr bwMode="auto">
            <a:xfrm>
              <a:off x="1240426" y="2514922"/>
              <a:ext cx="542925" cy="825500"/>
            </a:xfrm>
            <a:custGeom>
              <a:avLst/>
              <a:gdLst>
                <a:gd name="T0" fmla="*/ 0 w 342"/>
                <a:gd name="T1" fmla="*/ 190 h 520"/>
                <a:gd name="T2" fmla="*/ 0 w 342"/>
                <a:gd name="T3" fmla="*/ 520 h 520"/>
                <a:gd name="T4" fmla="*/ 0 w 342"/>
                <a:gd name="T5" fmla="*/ 520 h 520"/>
                <a:gd name="T6" fmla="*/ 342 w 342"/>
                <a:gd name="T7" fmla="*/ 338 h 520"/>
                <a:gd name="T8" fmla="*/ 342 w 342"/>
                <a:gd name="T9" fmla="*/ 0 h 520"/>
                <a:gd name="T10" fmla="*/ 0 w 342"/>
                <a:gd name="T11" fmla="*/ 19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520">
                  <a:moveTo>
                    <a:pt x="0" y="190"/>
                  </a:moveTo>
                  <a:lnTo>
                    <a:pt x="0" y="520"/>
                  </a:lnTo>
                  <a:lnTo>
                    <a:pt x="0" y="520"/>
                  </a:lnTo>
                  <a:lnTo>
                    <a:pt x="342" y="338"/>
                  </a:lnTo>
                  <a:lnTo>
                    <a:pt x="342" y="0"/>
                  </a:lnTo>
                  <a:lnTo>
                    <a:pt x="0" y="1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35830" y="4058609"/>
            <a:ext cx="1443121" cy="1098889"/>
            <a:chOff x="700676" y="3103885"/>
            <a:chExt cx="1082675" cy="823912"/>
          </a:xfrm>
          <a:solidFill>
            <a:schemeClr val="accent3"/>
          </a:solidFill>
        </p:grpSpPr>
        <p:sp>
          <p:nvSpPr>
            <p:cNvPr id="43" name="Freeform 23"/>
            <p:cNvSpPr/>
            <p:nvPr/>
          </p:nvSpPr>
          <p:spPr bwMode="auto">
            <a:xfrm>
              <a:off x="700676" y="3103885"/>
              <a:ext cx="539750" cy="823912"/>
            </a:xfrm>
            <a:custGeom>
              <a:avLst/>
              <a:gdLst>
                <a:gd name="T0" fmla="*/ 0 w 340"/>
                <a:gd name="T1" fmla="*/ 0 h 519"/>
                <a:gd name="T2" fmla="*/ 0 w 340"/>
                <a:gd name="T3" fmla="*/ 332 h 519"/>
                <a:gd name="T4" fmla="*/ 340 w 340"/>
                <a:gd name="T5" fmla="*/ 519 h 519"/>
                <a:gd name="T6" fmla="*/ 340 w 340"/>
                <a:gd name="T7" fmla="*/ 189 h 519"/>
                <a:gd name="T8" fmla="*/ 0 w 340"/>
                <a:gd name="T9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519">
                  <a:moveTo>
                    <a:pt x="0" y="0"/>
                  </a:moveTo>
                  <a:lnTo>
                    <a:pt x="0" y="332"/>
                  </a:lnTo>
                  <a:lnTo>
                    <a:pt x="340" y="519"/>
                  </a:lnTo>
                  <a:lnTo>
                    <a:pt x="340" y="1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24"/>
            <p:cNvSpPr/>
            <p:nvPr/>
          </p:nvSpPr>
          <p:spPr bwMode="auto">
            <a:xfrm>
              <a:off x="1240426" y="3103885"/>
              <a:ext cx="542925" cy="823912"/>
            </a:xfrm>
            <a:custGeom>
              <a:avLst/>
              <a:gdLst>
                <a:gd name="T0" fmla="*/ 0 w 342"/>
                <a:gd name="T1" fmla="*/ 189 h 519"/>
                <a:gd name="T2" fmla="*/ 0 w 342"/>
                <a:gd name="T3" fmla="*/ 519 h 519"/>
                <a:gd name="T4" fmla="*/ 0 w 342"/>
                <a:gd name="T5" fmla="*/ 519 h 519"/>
                <a:gd name="T6" fmla="*/ 342 w 342"/>
                <a:gd name="T7" fmla="*/ 338 h 519"/>
                <a:gd name="T8" fmla="*/ 342 w 342"/>
                <a:gd name="T9" fmla="*/ 0 h 519"/>
                <a:gd name="T10" fmla="*/ 0 w 342"/>
                <a:gd name="T11" fmla="*/ 18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519">
                  <a:moveTo>
                    <a:pt x="0" y="189"/>
                  </a:moveTo>
                  <a:lnTo>
                    <a:pt x="0" y="519"/>
                  </a:lnTo>
                  <a:lnTo>
                    <a:pt x="0" y="519"/>
                  </a:lnTo>
                  <a:lnTo>
                    <a:pt x="342" y="338"/>
                  </a:lnTo>
                  <a:lnTo>
                    <a:pt x="342" y="0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35830" y="4842017"/>
            <a:ext cx="1443121" cy="1098889"/>
            <a:chOff x="700676" y="3691260"/>
            <a:chExt cx="1082675" cy="823912"/>
          </a:xfrm>
          <a:solidFill>
            <a:schemeClr val="accent4"/>
          </a:solidFill>
        </p:grpSpPr>
        <p:sp>
          <p:nvSpPr>
            <p:cNvPr id="45" name="Freeform 25"/>
            <p:cNvSpPr/>
            <p:nvPr/>
          </p:nvSpPr>
          <p:spPr bwMode="auto">
            <a:xfrm>
              <a:off x="700676" y="3691260"/>
              <a:ext cx="539750" cy="823912"/>
            </a:xfrm>
            <a:custGeom>
              <a:avLst/>
              <a:gdLst>
                <a:gd name="T0" fmla="*/ 0 w 340"/>
                <a:gd name="T1" fmla="*/ 0 h 519"/>
                <a:gd name="T2" fmla="*/ 0 w 340"/>
                <a:gd name="T3" fmla="*/ 332 h 519"/>
                <a:gd name="T4" fmla="*/ 340 w 340"/>
                <a:gd name="T5" fmla="*/ 519 h 519"/>
                <a:gd name="T6" fmla="*/ 340 w 340"/>
                <a:gd name="T7" fmla="*/ 189 h 519"/>
                <a:gd name="T8" fmla="*/ 0 w 340"/>
                <a:gd name="T9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519">
                  <a:moveTo>
                    <a:pt x="0" y="0"/>
                  </a:moveTo>
                  <a:lnTo>
                    <a:pt x="0" y="332"/>
                  </a:lnTo>
                  <a:lnTo>
                    <a:pt x="340" y="519"/>
                  </a:lnTo>
                  <a:lnTo>
                    <a:pt x="340" y="1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26"/>
            <p:cNvSpPr/>
            <p:nvPr/>
          </p:nvSpPr>
          <p:spPr bwMode="auto">
            <a:xfrm>
              <a:off x="1240426" y="3691260"/>
              <a:ext cx="542925" cy="823912"/>
            </a:xfrm>
            <a:custGeom>
              <a:avLst/>
              <a:gdLst>
                <a:gd name="T0" fmla="*/ 0 w 342"/>
                <a:gd name="T1" fmla="*/ 189 h 519"/>
                <a:gd name="T2" fmla="*/ 0 w 342"/>
                <a:gd name="T3" fmla="*/ 519 h 519"/>
                <a:gd name="T4" fmla="*/ 0 w 342"/>
                <a:gd name="T5" fmla="*/ 519 h 519"/>
                <a:gd name="T6" fmla="*/ 342 w 342"/>
                <a:gd name="T7" fmla="*/ 338 h 519"/>
                <a:gd name="T8" fmla="*/ 342 w 342"/>
                <a:gd name="T9" fmla="*/ 0 h 519"/>
                <a:gd name="T10" fmla="*/ 0 w 342"/>
                <a:gd name="T11" fmla="*/ 18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519">
                  <a:moveTo>
                    <a:pt x="0" y="189"/>
                  </a:moveTo>
                  <a:lnTo>
                    <a:pt x="0" y="519"/>
                  </a:lnTo>
                  <a:lnTo>
                    <a:pt x="0" y="519"/>
                  </a:lnTo>
                  <a:lnTo>
                    <a:pt x="342" y="338"/>
                  </a:lnTo>
                  <a:lnTo>
                    <a:pt x="342" y="0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0" name="组合 10"/>
          <p:cNvGrpSpPr/>
          <p:nvPr/>
        </p:nvGrpSpPr>
        <p:grpSpPr>
          <a:xfrm>
            <a:off x="2429735" y="3273083"/>
            <a:ext cx="1589127" cy="711419"/>
            <a:chOff x="1821451" y="2514922"/>
            <a:chExt cx="1192213" cy="533400"/>
          </a:xfrm>
          <a:solidFill>
            <a:schemeClr val="accent2"/>
          </a:solidFill>
        </p:grpSpPr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1821451" y="2514922"/>
              <a:ext cx="927100" cy="533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Oval 31"/>
            <p:cNvSpPr>
              <a:spLocks noChangeArrowheads="1"/>
            </p:cNvSpPr>
            <p:nvPr/>
          </p:nvSpPr>
          <p:spPr bwMode="auto">
            <a:xfrm>
              <a:off x="2480264" y="2514922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1" name="组合 12"/>
          <p:cNvGrpSpPr/>
          <p:nvPr/>
        </p:nvGrpSpPr>
        <p:grpSpPr>
          <a:xfrm>
            <a:off x="2429735" y="4842017"/>
            <a:ext cx="1589127" cy="711419"/>
            <a:chOff x="1821451" y="3691260"/>
            <a:chExt cx="1192213" cy="533400"/>
          </a:xfrm>
          <a:solidFill>
            <a:schemeClr val="accent4"/>
          </a:solidFill>
        </p:grpSpPr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1821451" y="3691260"/>
              <a:ext cx="927100" cy="533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Oval 32"/>
            <p:cNvSpPr>
              <a:spLocks noChangeArrowheads="1"/>
            </p:cNvSpPr>
            <p:nvPr/>
          </p:nvSpPr>
          <p:spPr bwMode="auto">
            <a:xfrm>
              <a:off x="2480264" y="3691260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29735" y="4058609"/>
            <a:ext cx="2477852" cy="711419"/>
            <a:chOff x="1821451" y="3103885"/>
            <a:chExt cx="1858963" cy="533400"/>
          </a:xfrm>
          <a:solidFill>
            <a:schemeClr val="accent3"/>
          </a:solidFill>
        </p:grpSpPr>
        <p:sp>
          <p:nvSpPr>
            <p:cNvPr id="50" name="Rectangle 30"/>
            <p:cNvSpPr>
              <a:spLocks noChangeArrowheads="1"/>
            </p:cNvSpPr>
            <p:nvPr/>
          </p:nvSpPr>
          <p:spPr bwMode="auto">
            <a:xfrm>
              <a:off x="1821451" y="3103885"/>
              <a:ext cx="1593850" cy="533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Oval 33"/>
            <p:cNvSpPr>
              <a:spLocks noChangeArrowheads="1"/>
            </p:cNvSpPr>
            <p:nvPr/>
          </p:nvSpPr>
          <p:spPr bwMode="auto">
            <a:xfrm>
              <a:off x="3147014" y="3103885"/>
              <a:ext cx="533400" cy="5334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2429735" y="2443681"/>
            <a:ext cx="2477852" cy="711419"/>
            <a:chOff x="1821451" y="1927547"/>
            <a:chExt cx="1858963" cy="533400"/>
          </a:xfrm>
          <a:solidFill>
            <a:schemeClr val="accent1"/>
          </a:solidFill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21451" y="1927547"/>
              <a:ext cx="1593850" cy="533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Oval 34"/>
            <p:cNvSpPr>
              <a:spLocks noChangeArrowheads="1"/>
            </p:cNvSpPr>
            <p:nvPr/>
          </p:nvSpPr>
          <p:spPr bwMode="auto">
            <a:xfrm>
              <a:off x="3147014" y="1927547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4" name="组合 67"/>
          <p:cNvGrpSpPr/>
          <p:nvPr/>
        </p:nvGrpSpPr>
        <p:grpSpPr>
          <a:xfrm>
            <a:off x="3498323" y="3427649"/>
            <a:ext cx="327983" cy="404407"/>
            <a:chOff x="2805113" y="2500313"/>
            <a:chExt cx="246063" cy="303212"/>
          </a:xfrm>
        </p:grpSpPr>
        <p:sp>
          <p:nvSpPr>
            <p:cNvPr id="55" name="Freeform 35"/>
            <p:cNvSpPr/>
            <p:nvPr/>
          </p:nvSpPr>
          <p:spPr bwMode="auto">
            <a:xfrm>
              <a:off x="2868613" y="2500313"/>
              <a:ext cx="182563" cy="192087"/>
            </a:xfrm>
            <a:custGeom>
              <a:avLst/>
              <a:gdLst>
                <a:gd name="T0" fmla="*/ 29 w 57"/>
                <a:gd name="T1" fmla="*/ 15 h 60"/>
                <a:gd name="T2" fmla="*/ 23 w 57"/>
                <a:gd name="T3" fmla="*/ 14 h 60"/>
                <a:gd name="T4" fmla="*/ 23 w 57"/>
                <a:gd name="T5" fmla="*/ 0 h 60"/>
                <a:gd name="T6" fmla="*/ 0 w 57"/>
                <a:gd name="T7" fmla="*/ 23 h 60"/>
                <a:gd name="T8" fmla="*/ 23 w 57"/>
                <a:gd name="T9" fmla="*/ 45 h 60"/>
                <a:gd name="T10" fmla="*/ 23 w 57"/>
                <a:gd name="T11" fmla="*/ 31 h 60"/>
                <a:gd name="T12" fmla="*/ 44 w 57"/>
                <a:gd name="T13" fmla="*/ 50 h 60"/>
                <a:gd name="T14" fmla="*/ 36 w 57"/>
                <a:gd name="T15" fmla="*/ 60 h 60"/>
                <a:gd name="T16" fmla="*/ 54 w 57"/>
                <a:gd name="T17" fmla="*/ 46 h 60"/>
                <a:gd name="T18" fmla="*/ 29 w 57"/>
                <a:gd name="T19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60">
                  <a:moveTo>
                    <a:pt x="29" y="15"/>
                  </a:moveTo>
                  <a:cubicBezTo>
                    <a:pt x="27" y="15"/>
                    <a:pt x="25" y="14"/>
                    <a:pt x="2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40" y="32"/>
                    <a:pt x="47" y="40"/>
                    <a:pt x="44" y="50"/>
                  </a:cubicBezTo>
                  <a:cubicBezTo>
                    <a:pt x="43" y="54"/>
                    <a:pt x="40" y="57"/>
                    <a:pt x="36" y="60"/>
                  </a:cubicBezTo>
                  <a:cubicBezTo>
                    <a:pt x="45" y="58"/>
                    <a:pt x="52" y="53"/>
                    <a:pt x="54" y="46"/>
                  </a:cubicBezTo>
                  <a:cubicBezTo>
                    <a:pt x="57" y="34"/>
                    <a:pt x="46" y="20"/>
                    <a:pt x="2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36"/>
            <p:cNvSpPr/>
            <p:nvPr/>
          </p:nvSpPr>
          <p:spPr bwMode="auto">
            <a:xfrm>
              <a:off x="2805113" y="2611438"/>
              <a:ext cx="182563" cy="192087"/>
            </a:xfrm>
            <a:custGeom>
              <a:avLst/>
              <a:gdLst>
                <a:gd name="T0" fmla="*/ 28 w 57"/>
                <a:gd name="T1" fmla="*/ 44 h 60"/>
                <a:gd name="T2" fmla="*/ 34 w 57"/>
                <a:gd name="T3" fmla="*/ 46 h 60"/>
                <a:gd name="T4" fmla="*/ 34 w 57"/>
                <a:gd name="T5" fmla="*/ 60 h 60"/>
                <a:gd name="T6" fmla="*/ 57 w 57"/>
                <a:gd name="T7" fmla="*/ 37 h 60"/>
                <a:gd name="T8" fmla="*/ 34 w 57"/>
                <a:gd name="T9" fmla="*/ 15 h 60"/>
                <a:gd name="T10" fmla="*/ 34 w 57"/>
                <a:gd name="T11" fmla="*/ 29 h 60"/>
                <a:gd name="T12" fmla="*/ 13 w 57"/>
                <a:gd name="T13" fmla="*/ 10 h 60"/>
                <a:gd name="T14" fmla="*/ 21 w 57"/>
                <a:gd name="T15" fmla="*/ 0 h 60"/>
                <a:gd name="T16" fmla="*/ 3 w 57"/>
                <a:gd name="T17" fmla="*/ 14 h 60"/>
                <a:gd name="T18" fmla="*/ 28 w 57"/>
                <a:gd name="T19" fmla="*/ 4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60">
                  <a:moveTo>
                    <a:pt x="28" y="44"/>
                  </a:moveTo>
                  <a:cubicBezTo>
                    <a:pt x="30" y="45"/>
                    <a:pt x="32" y="45"/>
                    <a:pt x="34" y="46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17" y="28"/>
                    <a:pt x="10" y="19"/>
                    <a:pt x="13" y="10"/>
                  </a:cubicBezTo>
                  <a:cubicBezTo>
                    <a:pt x="14" y="5"/>
                    <a:pt x="17" y="2"/>
                    <a:pt x="21" y="0"/>
                  </a:cubicBezTo>
                  <a:cubicBezTo>
                    <a:pt x="12" y="2"/>
                    <a:pt x="5" y="7"/>
                    <a:pt x="3" y="14"/>
                  </a:cubicBezTo>
                  <a:cubicBezTo>
                    <a:pt x="0" y="26"/>
                    <a:pt x="11" y="40"/>
                    <a:pt x="28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5" name="组合 69"/>
          <p:cNvGrpSpPr/>
          <p:nvPr/>
        </p:nvGrpSpPr>
        <p:grpSpPr>
          <a:xfrm>
            <a:off x="3515248" y="5045279"/>
            <a:ext cx="294125" cy="260431"/>
            <a:chOff x="2817813" y="3713163"/>
            <a:chExt cx="220662" cy="195262"/>
          </a:xfrm>
        </p:grpSpPr>
        <p:sp>
          <p:nvSpPr>
            <p:cNvPr id="57" name="Freeform 37"/>
            <p:cNvSpPr>
              <a:spLocks noEditPoints="1"/>
            </p:cNvSpPr>
            <p:nvPr/>
          </p:nvSpPr>
          <p:spPr bwMode="auto">
            <a:xfrm>
              <a:off x="2817813" y="3713163"/>
              <a:ext cx="153988" cy="195262"/>
            </a:xfrm>
            <a:custGeom>
              <a:avLst/>
              <a:gdLst>
                <a:gd name="T0" fmla="*/ 24 w 48"/>
                <a:gd name="T1" fmla="*/ 27 h 61"/>
                <a:gd name="T2" fmla="*/ 0 w 48"/>
                <a:gd name="T3" fmla="*/ 59 h 61"/>
                <a:gd name="T4" fmla="*/ 0 w 48"/>
                <a:gd name="T5" fmla="*/ 61 h 61"/>
                <a:gd name="T6" fmla="*/ 48 w 48"/>
                <a:gd name="T7" fmla="*/ 61 h 61"/>
                <a:gd name="T8" fmla="*/ 48 w 48"/>
                <a:gd name="T9" fmla="*/ 59 h 61"/>
                <a:gd name="T10" fmla="*/ 24 w 48"/>
                <a:gd name="T11" fmla="*/ 27 h 61"/>
                <a:gd name="T12" fmla="*/ 24 w 48"/>
                <a:gd name="T13" fmla="*/ 23 h 61"/>
                <a:gd name="T14" fmla="*/ 36 w 48"/>
                <a:gd name="T15" fmla="*/ 11 h 61"/>
                <a:gd name="T16" fmla="*/ 24 w 48"/>
                <a:gd name="T17" fmla="*/ 0 h 61"/>
                <a:gd name="T18" fmla="*/ 12 w 48"/>
                <a:gd name="T19" fmla="*/ 11 h 61"/>
                <a:gd name="T20" fmla="*/ 24 w 48"/>
                <a:gd name="T21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61">
                  <a:moveTo>
                    <a:pt x="24" y="27"/>
                  </a:moveTo>
                  <a:cubicBezTo>
                    <a:pt x="11" y="27"/>
                    <a:pt x="0" y="41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0"/>
                    <a:pt x="48" y="60"/>
                    <a:pt x="48" y="59"/>
                  </a:cubicBezTo>
                  <a:cubicBezTo>
                    <a:pt x="48" y="41"/>
                    <a:pt x="37" y="27"/>
                    <a:pt x="24" y="27"/>
                  </a:cubicBezTo>
                  <a:close/>
                  <a:moveTo>
                    <a:pt x="24" y="23"/>
                  </a:moveTo>
                  <a:cubicBezTo>
                    <a:pt x="31" y="23"/>
                    <a:pt x="36" y="18"/>
                    <a:pt x="36" y="11"/>
                  </a:cubicBezTo>
                  <a:cubicBezTo>
                    <a:pt x="36" y="5"/>
                    <a:pt x="31" y="0"/>
                    <a:pt x="24" y="0"/>
                  </a:cubicBezTo>
                  <a:cubicBezTo>
                    <a:pt x="17" y="0"/>
                    <a:pt x="12" y="5"/>
                    <a:pt x="12" y="11"/>
                  </a:cubicBezTo>
                  <a:cubicBezTo>
                    <a:pt x="12" y="18"/>
                    <a:pt x="17" y="23"/>
                    <a:pt x="2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38"/>
            <p:cNvSpPr>
              <a:spLocks noEditPoints="1"/>
            </p:cNvSpPr>
            <p:nvPr/>
          </p:nvSpPr>
          <p:spPr bwMode="auto">
            <a:xfrm>
              <a:off x="2962275" y="3778250"/>
              <a:ext cx="76200" cy="130175"/>
            </a:xfrm>
            <a:custGeom>
              <a:avLst/>
              <a:gdLst>
                <a:gd name="T0" fmla="*/ 8 w 24"/>
                <a:gd name="T1" fmla="*/ 18 h 41"/>
                <a:gd name="T2" fmla="*/ 5 w 24"/>
                <a:gd name="T3" fmla="*/ 19 h 41"/>
                <a:gd name="T4" fmla="*/ 10 w 24"/>
                <a:gd name="T5" fmla="*/ 39 h 41"/>
                <a:gd name="T6" fmla="*/ 10 w 24"/>
                <a:gd name="T7" fmla="*/ 41 h 41"/>
                <a:gd name="T8" fmla="*/ 24 w 24"/>
                <a:gd name="T9" fmla="*/ 41 h 41"/>
                <a:gd name="T10" fmla="*/ 24 w 24"/>
                <a:gd name="T11" fmla="*/ 40 h 41"/>
                <a:gd name="T12" fmla="*/ 8 w 24"/>
                <a:gd name="T13" fmla="*/ 18 h 41"/>
                <a:gd name="T14" fmla="*/ 16 w 24"/>
                <a:gd name="T15" fmla="*/ 8 h 41"/>
                <a:gd name="T16" fmla="*/ 8 w 24"/>
                <a:gd name="T17" fmla="*/ 0 h 41"/>
                <a:gd name="T18" fmla="*/ 0 w 24"/>
                <a:gd name="T19" fmla="*/ 8 h 41"/>
                <a:gd name="T20" fmla="*/ 8 w 24"/>
                <a:gd name="T21" fmla="*/ 16 h 41"/>
                <a:gd name="T22" fmla="*/ 16 w 24"/>
                <a:gd name="T23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1">
                  <a:moveTo>
                    <a:pt x="8" y="18"/>
                  </a:moveTo>
                  <a:cubicBezTo>
                    <a:pt x="7" y="18"/>
                    <a:pt x="6" y="18"/>
                    <a:pt x="5" y="19"/>
                  </a:cubicBezTo>
                  <a:cubicBezTo>
                    <a:pt x="8" y="24"/>
                    <a:pt x="10" y="32"/>
                    <a:pt x="10" y="39"/>
                  </a:cubicBezTo>
                  <a:cubicBezTo>
                    <a:pt x="10" y="40"/>
                    <a:pt x="10" y="40"/>
                    <a:pt x="10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0"/>
                    <a:pt x="24" y="40"/>
                  </a:cubicBezTo>
                  <a:cubicBezTo>
                    <a:pt x="24" y="28"/>
                    <a:pt x="17" y="18"/>
                    <a:pt x="8" y="18"/>
                  </a:cubicBezTo>
                  <a:close/>
                  <a:moveTo>
                    <a:pt x="16" y="8"/>
                  </a:move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3" y="16"/>
                    <a:pt x="16" y="12"/>
                    <a:pt x="1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6" name="组合 66"/>
          <p:cNvGrpSpPr/>
          <p:nvPr/>
        </p:nvGrpSpPr>
        <p:grpSpPr>
          <a:xfrm>
            <a:off x="4423021" y="2669647"/>
            <a:ext cx="258153" cy="349357"/>
            <a:chOff x="3498850" y="1931988"/>
            <a:chExt cx="193675" cy="261937"/>
          </a:xfrm>
        </p:grpSpPr>
        <p:sp>
          <p:nvSpPr>
            <p:cNvPr id="59" name="Freeform 39"/>
            <p:cNvSpPr>
              <a:spLocks noEditPoints="1"/>
            </p:cNvSpPr>
            <p:nvPr/>
          </p:nvSpPr>
          <p:spPr bwMode="auto">
            <a:xfrm>
              <a:off x="3498850" y="1931988"/>
              <a:ext cx="193675" cy="261937"/>
            </a:xfrm>
            <a:custGeom>
              <a:avLst/>
              <a:gdLst>
                <a:gd name="T0" fmla="*/ 122 w 122"/>
                <a:gd name="T1" fmla="*/ 32 h 165"/>
                <a:gd name="T2" fmla="*/ 88 w 122"/>
                <a:gd name="T3" fmla="*/ 0 h 165"/>
                <a:gd name="T4" fmla="*/ 0 w 122"/>
                <a:gd name="T5" fmla="*/ 0 h 165"/>
                <a:gd name="T6" fmla="*/ 0 w 122"/>
                <a:gd name="T7" fmla="*/ 165 h 165"/>
                <a:gd name="T8" fmla="*/ 122 w 122"/>
                <a:gd name="T9" fmla="*/ 165 h 165"/>
                <a:gd name="T10" fmla="*/ 122 w 122"/>
                <a:gd name="T11" fmla="*/ 32 h 165"/>
                <a:gd name="T12" fmla="*/ 108 w 122"/>
                <a:gd name="T13" fmla="*/ 38 h 165"/>
                <a:gd name="T14" fmla="*/ 86 w 122"/>
                <a:gd name="T15" fmla="*/ 38 h 165"/>
                <a:gd name="T16" fmla="*/ 86 w 122"/>
                <a:gd name="T17" fmla="*/ 16 h 165"/>
                <a:gd name="T18" fmla="*/ 108 w 122"/>
                <a:gd name="T19" fmla="*/ 38 h 165"/>
                <a:gd name="T20" fmla="*/ 108 w 122"/>
                <a:gd name="T21" fmla="*/ 153 h 165"/>
                <a:gd name="T22" fmla="*/ 14 w 122"/>
                <a:gd name="T23" fmla="*/ 153 h 165"/>
                <a:gd name="T24" fmla="*/ 14 w 122"/>
                <a:gd name="T25" fmla="*/ 14 h 165"/>
                <a:gd name="T26" fmla="*/ 72 w 122"/>
                <a:gd name="T27" fmla="*/ 14 h 165"/>
                <a:gd name="T28" fmla="*/ 72 w 122"/>
                <a:gd name="T29" fmla="*/ 50 h 165"/>
                <a:gd name="T30" fmla="*/ 108 w 122"/>
                <a:gd name="T31" fmla="*/ 50 h 165"/>
                <a:gd name="T32" fmla="*/ 108 w 122"/>
                <a:gd name="T33" fmla="*/ 15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65">
                  <a:moveTo>
                    <a:pt x="122" y="32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22" y="165"/>
                  </a:lnTo>
                  <a:lnTo>
                    <a:pt x="122" y="32"/>
                  </a:lnTo>
                  <a:close/>
                  <a:moveTo>
                    <a:pt x="108" y="38"/>
                  </a:moveTo>
                  <a:lnTo>
                    <a:pt x="86" y="38"/>
                  </a:lnTo>
                  <a:lnTo>
                    <a:pt x="86" y="16"/>
                  </a:lnTo>
                  <a:lnTo>
                    <a:pt x="108" y="38"/>
                  </a:lnTo>
                  <a:close/>
                  <a:moveTo>
                    <a:pt x="108" y="153"/>
                  </a:moveTo>
                  <a:lnTo>
                    <a:pt x="14" y="153"/>
                  </a:lnTo>
                  <a:lnTo>
                    <a:pt x="14" y="14"/>
                  </a:lnTo>
                  <a:lnTo>
                    <a:pt x="72" y="14"/>
                  </a:lnTo>
                  <a:lnTo>
                    <a:pt x="72" y="50"/>
                  </a:lnTo>
                  <a:lnTo>
                    <a:pt x="108" y="50"/>
                  </a:lnTo>
                  <a:lnTo>
                    <a:pt x="108" y="1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3536950" y="2001838"/>
              <a:ext cx="117475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Rectangle 41"/>
            <p:cNvSpPr>
              <a:spLocks noChangeArrowheads="1"/>
            </p:cNvSpPr>
            <p:nvPr/>
          </p:nvSpPr>
          <p:spPr bwMode="auto">
            <a:xfrm>
              <a:off x="3536950" y="2039938"/>
              <a:ext cx="117475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Rectangle 42"/>
            <p:cNvSpPr>
              <a:spLocks noChangeArrowheads="1"/>
            </p:cNvSpPr>
            <p:nvPr/>
          </p:nvSpPr>
          <p:spPr bwMode="auto">
            <a:xfrm>
              <a:off x="3536950" y="2078038"/>
              <a:ext cx="117475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Rectangle 43"/>
            <p:cNvSpPr>
              <a:spLocks noChangeArrowheads="1"/>
            </p:cNvSpPr>
            <p:nvPr/>
          </p:nvSpPr>
          <p:spPr bwMode="auto">
            <a:xfrm>
              <a:off x="3536950" y="2116138"/>
              <a:ext cx="117475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7" name="组合 68"/>
          <p:cNvGrpSpPr/>
          <p:nvPr/>
        </p:nvGrpSpPr>
        <p:grpSpPr>
          <a:xfrm>
            <a:off x="4401858" y="4283045"/>
            <a:ext cx="340679" cy="307011"/>
            <a:chOff x="3482975" y="3141663"/>
            <a:chExt cx="255588" cy="230187"/>
          </a:xfrm>
        </p:grpSpPr>
        <p:sp>
          <p:nvSpPr>
            <p:cNvPr id="64" name="Freeform 44"/>
            <p:cNvSpPr/>
            <p:nvPr/>
          </p:nvSpPr>
          <p:spPr bwMode="auto">
            <a:xfrm>
              <a:off x="3482975" y="3141663"/>
              <a:ext cx="152400" cy="134937"/>
            </a:xfrm>
            <a:custGeom>
              <a:avLst/>
              <a:gdLst>
                <a:gd name="T0" fmla="*/ 40 w 48"/>
                <a:gd name="T1" fmla="*/ 13 h 42"/>
                <a:gd name="T2" fmla="*/ 48 w 48"/>
                <a:gd name="T3" fmla="*/ 7 h 42"/>
                <a:gd name="T4" fmla="*/ 28 w 48"/>
                <a:gd name="T5" fmla="*/ 7 h 42"/>
                <a:gd name="T6" fmla="*/ 23 w 48"/>
                <a:gd name="T7" fmla="*/ 0 h 42"/>
                <a:gd name="T8" fmla="*/ 9 w 48"/>
                <a:gd name="T9" fmla="*/ 0 h 42"/>
                <a:gd name="T10" fmla="*/ 0 w 48"/>
                <a:gd name="T11" fmla="*/ 9 h 42"/>
                <a:gd name="T12" fmla="*/ 0 w 48"/>
                <a:gd name="T13" fmla="*/ 42 h 42"/>
                <a:gd name="T14" fmla="*/ 36 w 48"/>
                <a:gd name="T15" fmla="*/ 42 h 42"/>
                <a:gd name="T16" fmla="*/ 40 w 48"/>
                <a:gd name="T1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13"/>
                  </a:moveTo>
                  <a:cubicBezTo>
                    <a:pt x="42" y="10"/>
                    <a:pt x="45" y="9"/>
                    <a:pt x="4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15" y="0"/>
                    <a:pt x="9" y="0"/>
                  </a:cubicBezTo>
                  <a:cubicBezTo>
                    <a:pt x="3" y="0"/>
                    <a:pt x="0" y="1"/>
                    <a:pt x="0" y="9"/>
                  </a:cubicBezTo>
                  <a:cubicBezTo>
                    <a:pt x="0" y="17"/>
                    <a:pt x="0" y="42"/>
                    <a:pt x="0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0" y="32"/>
                    <a:pt x="32" y="21"/>
                    <a:pt x="4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auto">
            <a:xfrm>
              <a:off x="3597275" y="3170238"/>
              <a:ext cx="141288" cy="134937"/>
            </a:xfrm>
            <a:custGeom>
              <a:avLst/>
              <a:gdLst>
                <a:gd name="T0" fmla="*/ 36 w 44"/>
                <a:gd name="T1" fmla="*/ 7 h 42"/>
                <a:gd name="T2" fmla="*/ 8 w 44"/>
                <a:gd name="T3" fmla="*/ 7 h 42"/>
                <a:gd name="T4" fmla="*/ 8 w 44"/>
                <a:gd name="T5" fmla="*/ 35 h 42"/>
                <a:gd name="T6" fmla="*/ 36 w 44"/>
                <a:gd name="T7" fmla="*/ 35 h 42"/>
                <a:gd name="T8" fmla="*/ 36 w 44"/>
                <a:gd name="T9" fmla="*/ 7 h 42"/>
                <a:gd name="T10" fmla="*/ 12 w 44"/>
                <a:gd name="T11" fmla="*/ 31 h 42"/>
                <a:gd name="T12" fmla="*/ 12 w 44"/>
                <a:gd name="T13" fmla="*/ 11 h 42"/>
                <a:gd name="T14" fmla="*/ 32 w 44"/>
                <a:gd name="T15" fmla="*/ 11 h 42"/>
                <a:gd name="T16" fmla="*/ 32 w 44"/>
                <a:gd name="T17" fmla="*/ 31 h 42"/>
                <a:gd name="T18" fmla="*/ 12 w 44"/>
                <a:gd name="T19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2">
                  <a:moveTo>
                    <a:pt x="36" y="7"/>
                  </a:moveTo>
                  <a:cubicBezTo>
                    <a:pt x="28" y="0"/>
                    <a:pt x="16" y="0"/>
                    <a:pt x="8" y="7"/>
                  </a:cubicBezTo>
                  <a:cubicBezTo>
                    <a:pt x="0" y="15"/>
                    <a:pt x="0" y="27"/>
                    <a:pt x="8" y="35"/>
                  </a:cubicBezTo>
                  <a:cubicBezTo>
                    <a:pt x="16" y="42"/>
                    <a:pt x="28" y="42"/>
                    <a:pt x="36" y="35"/>
                  </a:cubicBezTo>
                  <a:cubicBezTo>
                    <a:pt x="44" y="27"/>
                    <a:pt x="44" y="15"/>
                    <a:pt x="36" y="7"/>
                  </a:cubicBezTo>
                  <a:close/>
                  <a:moveTo>
                    <a:pt x="12" y="31"/>
                  </a:moveTo>
                  <a:cubicBezTo>
                    <a:pt x="7" y="25"/>
                    <a:pt x="7" y="17"/>
                    <a:pt x="12" y="11"/>
                  </a:cubicBezTo>
                  <a:cubicBezTo>
                    <a:pt x="18" y="6"/>
                    <a:pt x="26" y="6"/>
                    <a:pt x="32" y="11"/>
                  </a:cubicBezTo>
                  <a:cubicBezTo>
                    <a:pt x="37" y="17"/>
                    <a:pt x="37" y="25"/>
                    <a:pt x="32" y="31"/>
                  </a:cubicBezTo>
                  <a:cubicBezTo>
                    <a:pt x="26" y="36"/>
                    <a:pt x="18" y="36"/>
                    <a:pt x="12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46"/>
            <p:cNvSpPr>
              <a:spLocks noEditPoints="1"/>
            </p:cNvSpPr>
            <p:nvPr/>
          </p:nvSpPr>
          <p:spPr bwMode="auto">
            <a:xfrm>
              <a:off x="3530600" y="3286125"/>
              <a:ext cx="88900" cy="85725"/>
            </a:xfrm>
            <a:custGeom>
              <a:avLst/>
              <a:gdLst>
                <a:gd name="T0" fmla="*/ 26 w 28"/>
                <a:gd name="T1" fmla="*/ 1 h 27"/>
                <a:gd name="T2" fmla="*/ 20 w 28"/>
                <a:gd name="T3" fmla="*/ 1 h 27"/>
                <a:gd name="T4" fmla="*/ 20 w 28"/>
                <a:gd name="T5" fmla="*/ 1 h 27"/>
                <a:gd name="T6" fmla="*/ 26 w 28"/>
                <a:gd name="T7" fmla="*/ 7 h 27"/>
                <a:gd name="T8" fmla="*/ 26 w 28"/>
                <a:gd name="T9" fmla="*/ 7 h 27"/>
                <a:gd name="T10" fmla="*/ 26 w 28"/>
                <a:gd name="T11" fmla="*/ 1 h 27"/>
                <a:gd name="T12" fmla="*/ 1 w 28"/>
                <a:gd name="T13" fmla="*/ 20 h 27"/>
                <a:gd name="T14" fmla="*/ 1 w 28"/>
                <a:gd name="T15" fmla="*/ 25 h 27"/>
                <a:gd name="T16" fmla="*/ 7 w 28"/>
                <a:gd name="T17" fmla="*/ 25 h 27"/>
                <a:gd name="T18" fmla="*/ 24 w 28"/>
                <a:gd name="T19" fmla="*/ 9 h 27"/>
                <a:gd name="T20" fmla="*/ 18 w 28"/>
                <a:gd name="T21" fmla="*/ 3 h 27"/>
                <a:gd name="T22" fmla="*/ 1 w 28"/>
                <a:gd name="T2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7">
                  <a:moveTo>
                    <a:pt x="26" y="1"/>
                  </a:moveTo>
                  <a:cubicBezTo>
                    <a:pt x="25" y="0"/>
                    <a:pt x="22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8" y="5"/>
                    <a:pt x="28" y="3"/>
                    <a:pt x="26" y="1"/>
                  </a:cubicBezTo>
                  <a:close/>
                  <a:moveTo>
                    <a:pt x="1" y="20"/>
                  </a:moveTo>
                  <a:cubicBezTo>
                    <a:pt x="0" y="21"/>
                    <a:pt x="0" y="24"/>
                    <a:pt x="1" y="25"/>
                  </a:cubicBezTo>
                  <a:cubicBezTo>
                    <a:pt x="3" y="27"/>
                    <a:pt x="6" y="27"/>
                    <a:pt x="7" y="2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8" y="3"/>
                    <a:pt x="18" y="3"/>
                    <a:pt x="18" y="3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72" name="Rectangle 41"/>
          <p:cNvSpPr>
            <a:spLocks noChangeArrowheads="1"/>
          </p:cNvSpPr>
          <p:nvPr/>
        </p:nvSpPr>
        <p:spPr bwMode="auto">
          <a:xfrm>
            <a:off x="6648822" y="2585024"/>
            <a:ext cx="5076804" cy="299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付出总是有收获，我学会了坚持，得到了肯定。基本完成项目给我带了很大的成就感。也许过程有点辛酸，但我觉得很值。</a:t>
            </a:r>
          </a:p>
        </p:txBody>
      </p:sp>
      <p:sp>
        <p:nvSpPr>
          <p:cNvPr id="74" name="矩形 73"/>
          <p:cNvSpPr/>
          <p:nvPr/>
        </p:nvSpPr>
        <p:spPr>
          <a:xfrm>
            <a:off x="5029433" y="2645864"/>
            <a:ext cx="800219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45034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坚持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133286" y="3445232"/>
            <a:ext cx="800219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45034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肯定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029432" y="4263497"/>
            <a:ext cx="1107996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45034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成就感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151684" y="5019380"/>
            <a:ext cx="1005403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5034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辛酸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6396639" y="2279260"/>
            <a:ext cx="0" cy="3392185"/>
          </a:xfrm>
          <a:prstGeom prst="line">
            <a:avLst/>
          </a:prstGeom>
          <a:ln w="6350">
            <a:solidFill>
              <a:srgbClr val="20202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11F2652-F3D1-4F5B-969F-FD4F17076DF2}"/>
              </a:ext>
            </a:extLst>
          </p:cNvPr>
          <p:cNvGrpSpPr/>
          <p:nvPr/>
        </p:nvGrpSpPr>
        <p:grpSpPr>
          <a:xfrm>
            <a:off x="236101" y="83362"/>
            <a:ext cx="1144701" cy="1380275"/>
            <a:chOff x="1630673" y="1381941"/>
            <a:chExt cx="858526" cy="1035206"/>
          </a:xfrm>
        </p:grpSpPr>
        <p:grpSp>
          <p:nvGrpSpPr>
            <p:cNvPr id="69" name="组合 41">
              <a:extLst>
                <a:ext uri="{FF2B5EF4-FFF2-40B4-BE49-F238E27FC236}">
                  <a16:creationId xmlns:a16="http://schemas.microsoft.com/office/drawing/2014/main" id="{7FDC2788-D76E-423D-B472-5D7B01E852A7}"/>
                </a:ext>
              </a:extLst>
            </p:cNvPr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73" name="任意多边形 42">
                <a:extLst>
                  <a:ext uri="{FF2B5EF4-FFF2-40B4-BE49-F238E27FC236}">
                    <a16:creationId xmlns:a16="http://schemas.microsoft.com/office/drawing/2014/main" id="{3DB45169-9383-47C8-9C87-BCEA6D223877}"/>
                  </a:ext>
                </a:extLst>
              </p:cNvPr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8" name="任意多边形 43">
                <a:extLst>
                  <a:ext uri="{FF2B5EF4-FFF2-40B4-BE49-F238E27FC236}">
                    <a16:creationId xmlns:a16="http://schemas.microsoft.com/office/drawing/2014/main" id="{7D66FD6F-6CC8-4ACC-BA95-5CBD2FFD5F22}"/>
                  </a:ext>
                </a:extLst>
              </p:cNvPr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0" name="任意多边形 44">
                <a:extLst>
                  <a:ext uri="{FF2B5EF4-FFF2-40B4-BE49-F238E27FC236}">
                    <a16:creationId xmlns:a16="http://schemas.microsoft.com/office/drawing/2014/main" id="{90E6418D-4752-4E47-965C-91A91F3011AA}"/>
                  </a:ext>
                </a:extLst>
              </p:cNvPr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BFC6A15-1A5A-424A-BCD1-E3B26DA3755D}"/>
                </a:ext>
              </a:extLst>
            </p:cNvPr>
            <p:cNvSpPr txBox="1"/>
            <p:nvPr/>
          </p:nvSpPr>
          <p:spPr>
            <a:xfrm>
              <a:off x="1742440" y="1649642"/>
              <a:ext cx="6832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叁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6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72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6" presetClass="entr" presetSubtype="4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5" grpId="0"/>
      <p:bldP spid="76" grpId="0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70946" y="2228671"/>
            <a:ext cx="4281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1C1C7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感谢</a:t>
            </a:r>
            <a:r>
              <a:rPr lang="zh-CN" altLang="en-US" sz="7200" dirty="0">
                <a:solidFill>
                  <a:srgbClr val="AAA4D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352551" y="3476169"/>
            <a:ext cx="3454400" cy="0"/>
          </a:xfrm>
          <a:prstGeom prst="line">
            <a:avLst/>
          </a:prstGeom>
          <a:ln w="12700">
            <a:solidFill>
              <a:srgbClr val="AAA4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70358" y="3476169"/>
            <a:ext cx="1763729" cy="0"/>
          </a:xfrm>
          <a:prstGeom prst="line">
            <a:avLst/>
          </a:prstGeom>
          <a:ln w="101600">
            <a:solidFill>
              <a:srgbClr val="1C1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70946" y="905232"/>
            <a:ext cx="41216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AAA4D1"/>
                </a:solidFill>
                <a:latin typeface="+mn-ea"/>
              </a:rPr>
              <a:t>CONTRACTED</a:t>
            </a:r>
            <a:endParaRPr lang="en-US" altLang="zh-CN" sz="4000" dirty="0">
              <a:solidFill>
                <a:srgbClr val="AAA4D1"/>
              </a:solidFill>
              <a:latin typeface="+mn-ea"/>
            </a:endParaRPr>
          </a:p>
          <a:p>
            <a:r>
              <a:rPr lang="zh-CN" altLang="en-US" sz="4000" dirty="0">
                <a:solidFill>
                  <a:srgbClr val="AAA4D1"/>
                </a:solidFill>
                <a:latin typeface="+mn-ea"/>
              </a:rPr>
              <a:t>PURE AND FRESH</a:t>
            </a:r>
          </a:p>
        </p:txBody>
      </p:sp>
      <p:sp>
        <p:nvSpPr>
          <p:cNvPr id="21" name="矩形 20"/>
          <p:cNvSpPr/>
          <p:nvPr/>
        </p:nvSpPr>
        <p:spPr>
          <a:xfrm>
            <a:off x="1170946" y="3718678"/>
            <a:ext cx="38201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AAA4D1"/>
                </a:solidFill>
                <a:latin typeface="+mn-ea"/>
              </a:rPr>
              <a:t>Wealth is like water. If it's a glass of water, you can enjoy it alone. If it's a bucket of water, you can leave it at home; But if it's a river, you have to learn to share it.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1F9F6B-EA62-4CA8-A391-CF5BF28AF509}"/>
              </a:ext>
            </a:extLst>
          </p:cNvPr>
          <p:cNvSpPr txBox="1"/>
          <p:nvPr/>
        </p:nvSpPr>
        <p:spPr>
          <a:xfrm>
            <a:off x="1270358" y="5699130"/>
            <a:ext cx="2171583" cy="707886"/>
          </a:xfrm>
          <a:prstGeom prst="rect">
            <a:avLst/>
          </a:prstGeom>
          <a:solidFill>
            <a:srgbClr val="1C1C73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答辩人：陈起廷</a:t>
            </a:r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项目导师：林旭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/>
          <p:cNvSpPr/>
          <p:nvPr/>
        </p:nvSpPr>
        <p:spPr>
          <a:xfrm>
            <a:off x="906967" y="663796"/>
            <a:ext cx="3672408" cy="923329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zh-CN" altLang="en-US" sz="7200" b="1" spc="400" dirty="0">
                <a:solidFill>
                  <a:srgbClr val="1C1C7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</a:p>
        </p:txBody>
      </p:sp>
      <p:sp>
        <p:nvSpPr>
          <p:cNvPr id="21" name="Rectangle 2"/>
          <p:cNvSpPr/>
          <p:nvPr/>
        </p:nvSpPr>
        <p:spPr bwMode="auto">
          <a:xfrm rot="10800000">
            <a:off x="726948" y="714474"/>
            <a:ext cx="95672" cy="672108"/>
          </a:xfrm>
          <a:prstGeom prst="rect">
            <a:avLst/>
          </a:prstGeom>
          <a:solidFill>
            <a:srgbClr val="AAA4D1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Rectangle 13"/>
          <p:cNvSpPr/>
          <p:nvPr/>
        </p:nvSpPr>
        <p:spPr bwMode="auto">
          <a:xfrm>
            <a:off x="4437287" y="1507791"/>
            <a:ext cx="2520280" cy="371568"/>
          </a:xfrm>
          <a:prstGeom prst="rect">
            <a:avLst/>
          </a:prstGeom>
          <a:solidFill>
            <a:srgbClr val="1C1C73"/>
          </a:solidFill>
          <a:ln w="19050">
            <a:noFill/>
            <a:round/>
          </a:ln>
        </p:spPr>
        <p:txBody>
          <a:bodyPr rot="0" spcFirstLastPara="0" vert="horz" wrap="none" lIns="121920" tIns="60960" rIns="121920" bIns="60960" anchor="ctr" anchorCtr="1" forceAA="0" compatLnSpc="1">
            <a:normAutofit fontScale="70000" lnSpcReduction="20000"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项目内容</a:t>
            </a:r>
            <a:endParaRPr lang="en-US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Rectangle 14"/>
          <p:cNvSpPr/>
          <p:nvPr/>
        </p:nvSpPr>
        <p:spPr bwMode="auto">
          <a:xfrm>
            <a:off x="4437086" y="2618406"/>
            <a:ext cx="2520280" cy="3715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  <a:round/>
          </a:ln>
        </p:spPr>
        <p:txBody>
          <a:bodyPr rot="0" spcFirstLastPara="0" vert="horz" wrap="none" lIns="121920" tIns="60960" rIns="121920" bIns="60960" anchor="ctr" anchorCtr="1" forceAA="0" compatLnSpc="1">
            <a:normAutofit fontScale="70000" lnSpcReduction="20000"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项目现状及情况</a:t>
            </a:r>
            <a:endParaRPr lang="en-US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Rectangle 17"/>
          <p:cNvSpPr/>
          <p:nvPr/>
        </p:nvSpPr>
        <p:spPr bwMode="auto">
          <a:xfrm>
            <a:off x="4438991" y="3873381"/>
            <a:ext cx="2520280" cy="3715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  <a:round/>
          </a:ln>
        </p:spPr>
        <p:txBody>
          <a:bodyPr rot="0" spcFirstLastPara="0" vert="horz" wrap="none" lIns="121920" tIns="60960" rIns="121920" bIns="60960" anchor="ctr" anchorCtr="1" forceAA="0" compatLnSpc="1">
            <a:normAutofit fontScale="70000" lnSpcReduction="20000"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项目总结</a:t>
            </a:r>
            <a:endParaRPr lang="en-US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TextBox 20"/>
          <p:cNvSpPr txBox="1"/>
          <p:nvPr/>
        </p:nvSpPr>
        <p:spPr bwMode="auto">
          <a:xfrm>
            <a:off x="4437287" y="1976514"/>
            <a:ext cx="2520280" cy="6415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300" dirty="0">
                <a:latin typeface="幼圆" panose="02010509060101010101" pitchFamily="49" charset="-122"/>
                <a:ea typeface="幼圆" panose="02010509060101010101" pitchFamily="49" charset="-122"/>
              </a:rPr>
              <a:t>QG</a:t>
            </a:r>
            <a:r>
              <a:rPr lang="zh-CN" altLang="en-US" sz="1300" dirty="0">
                <a:latin typeface="幼圆" panose="02010509060101010101" pitchFamily="49" charset="-122"/>
                <a:ea typeface="幼圆" panose="02010509060101010101" pitchFamily="49" charset="-122"/>
              </a:rPr>
              <a:t>二手市场</a:t>
            </a:r>
          </a:p>
        </p:txBody>
      </p:sp>
      <p:sp>
        <p:nvSpPr>
          <p:cNvPr id="15" name="TextBox 21"/>
          <p:cNvSpPr txBox="1"/>
          <p:nvPr/>
        </p:nvSpPr>
        <p:spPr bwMode="auto">
          <a:xfrm>
            <a:off x="3162650" y="4244854"/>
            <a:ext cx="2454511" cy="798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endParaRPr lang="zh-CN" altLang="en-US" sz="13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TextBox 23"/>
          <p:cNvSpPr txBox="1"/>
          <p:nvPr/>
        </p:nvSpPr>
        <p:spPr bwMode="auto">
          <a:xfrm>
            <a:off x="4439139" y="3129221"/>
            <a:ext cx="2518457" cy="6415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335" dirty="0">
                <a:latin typeface="幼圆" panose="02010509060101010101" pitchFamily="49" charset="-122"/>
                <a:ea typeface="幼圆" panose="02010509060101010101" pitchFamily="49" charset="-122"/>
              </a:rPr>
              <a:t>项目基本需求已完成</a:t>
            </a:r>
          </a:p>
        </p:txBody>
      </p:sp>
      <p:sp>
        <p:nvSpPr>
          <p:cNvPr id="18" name="TextBox 24"/>
          <p:cNvSpPr txBox="1"/>
          <p:nvPr/>
        </p:nvSpPr>
        <p:spPr bwMode="auto">
          <a:xfrm>
            <a:off x="4441449" y="4323689"/>
            <a:ext cx="2518456" cy="6415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335" dirty="0">
                <a:latin typeface="幼圆" panose="02010509060101010101" pitchFamily="49" charset="-122"/>
                <a:ea typeface="幼圆" panose="02010509060101010101" pitchFamily="49" charset="-122"/>
              </a:rPr>
              <a:t>项目过程的个人心得和体会</a:t>
            </a:r>
          </a:p>
        </p:txBody>
      </p:sp>
      <p:sp>
        <p:nvSpPr>
          <p:cNvPr id="5" name="Rectangle 6"/>
          <p:cNvSpPr/>
          <p:nvPr/>
        </p:nvSpPr>
        <p:spPr>
          <a:xfrm>
            <a:off x="970466" y="1411982"/>
            <a:ext cx="1594929" cy="369332"/>
          </a:xfrm>
          <a:prstGeom prst="rect">
            <a:avLst/>
          </a:prstGeom>
        </p:spPr>
        <p:txBody>
          <a:bodyPr wrap="none">
            <a:normAutofit fontScale="92500" lnSpcReduction="20000"/>
          </a:bodyPr>
          <a:lstStyle/>
          <a:p>
            <a:pPr algn="dist"/>
            <a:r>
              <a:rPr lang="en-US" altLang="zh-CN" sz="2400" b="1" spc="400" dirty="0">
                <a:solidFill>
                  <a:srgbClr val="1C1C7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4792133" y="1049867"/>
            <a:ext cx="65362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328400" y="1066800"/>
            <a:ext cx="0" cy="47384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822621" y="5805264"/>
            <a:ext cx="105057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822620" y="3217334"/>
            <a:ext cx="0" cy="25879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60368" y="3222863"/>
            <a:ext cx="5110163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项目内容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70531" y="221942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0399731" y="450532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174231" y="1842588"/>
            <a:ext cx="1144701" cy="1380275"/>
            <a:chOff x="1630673" y="1381941"/>
            <a:chExt cx="858526" cy="1035206"/>
          </a:xfrm>
        </p:grpSpPr>
        <p:grpSp>
          <p:nvGrpSpPr>
            <p:cNvPr id="30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1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742440" y="1649642"/>
              <a:ext cx="6832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壹</a:t>
              </a:r>
            </a:p>
          </p:txBody>
        </p: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6756400" y="3063240"/>
            <a:ext cx="5606415" cy="957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QG</a:t>
            </a:r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二手市场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F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4053715" y="1708736"/>
            <a:ext cx="3975204" cy="3877776"/>
            <a:chOff x="8106167" y="3417472"/>
            <a:chExt cx="7952861" cy="7755553"/>
          </a:xfrm>
        </p:grpSpPr>
        <p:sp>
          <p:nvSpPr>
            <p:cNvPr id="3" name="Shape 405"/>
            <p:cNvSpPr/>
            <p:nvPr/>
          </p:nvSpPr>
          <p:spPr>
            <a:xfrm>
              <a:off x="8478901" y="3439397"/>
              <a:ext cx="3617487" cy="3234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0951" extrusionOk="0">
                  <a:moveTo>
                    <a:pt x="28" y="15669"/>
                  </a:moveTo>
                  <a:cubicBezTo>
                    <a:pt x="-241" y="18269"/>
                    <a:pt x="1430" y="20620"/>
                    <a:pt x="3761" y="20920"/>
                  </a:cubicBezTo>
                  <a:cubicBezTo>
                    <a:pt x="5982" y="21206"/>
                    <a:pt x="7998" y="19526"/>
                    <a:pt x="8417" y="17118"/>
                  </a:cubicBezTo>
                  <a:lnTo>
                    <a:pt x="8417" y="17119"/>
                  </a:lnTo>
                  <a:cubicBezTo>
                    <a:pt x="8879" y="14483"/>
                    <a:pt x="10094" y="13046"/>
                    <a:pt x="13567" y="13801"/>
                  </a:cubicBezTo>
                  <a:lnTo>
                    <a:pt x="13566" y="13799"/>
                  </a:lnTo>
                  <a:cubicBezTo>
                    <a:pt x="13724" y="13833"/>
                    <a:pt x="13883" y="13863"/>
                    <a:pt x="14046" y="13884"/>
                  </a:cubicBezTo>
                  <a:cubicBezTo>
                    <a:pt x="17471" y="14325"/>
                    <a:pt x="20568" y="11585"/>
                    <a:pt x="20964" y="7764"/>
                  </a:cubicBezTo>
                  <a:cubicBezTo>
                    <a:pt x="21359" y="3943"/>
                    <a:pt x="18903" y="488"/>
                    <a:pt x="15478" y="47"/>
                  </a:cubicBezTo>
                  <a:cubicBezTo>
                    <a:pt x="12052" y="-394"/>
                    <a:pt x="8955" y="2346"/>
                    <a:pt x="8560" y="6167"/>
                  </a:cubicBezTo>
                  <a:cubicBezTo>
                    <a:pt x="8542" y="6335"/>
                    <a:pt x="8532" y="6502"/>
                    <a:pt x="8526" y="6668"/>
                  </a:cubicBezTo>
                  <a:lnTo>
                    <a:pt x="8524" y="6666"/>
                  </a:lnTo>
                  <a:cubicBezTo>
                    <a:pt x="8372" y="10610"/>
                    <a:pt x="6836" y="11593"/>
                    <a:pt x="4431" y="11478"/>
                  </a:cubicBezTo>
                  <a:lnTo>
                    <a:pt x="4431" y="11479"/>
                  </a:lnTo>
                  <a:cubicBezTo>
                    <a:pt x="2224" y="11371"/>
                    <a:pt x="285" y="13183"/>
                    <a:pt x="28" y="156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Shape 406"/>
            <p:cNvSpPr/>
            <p:nvPr/>
          </p:nvSpPr>
          <p:spPr>
            <a:xfrm>
              <a:off x="10342569" y="3417472"/>
              <a:ext cx="4112389" cy="215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19665" extrusionOk="0">
                  <a:moveTo>
                    <a:pt x="1073" y="5102"/>
                  </a:moveTo>
                  <a:cubicBezTo>
                    <a:pt x="-362" y="7721"/>
                    <a:pt x="-357" y="11957"/>
                    <a:pt x="1085" y="14564"/>
                  </a:cubicBezTo>
                  <a:cubicBezTo>
                    <a:pt x="2459" y="17048"/>
                    <a:pt x="4640" y="17154"/>
                    <a:pt x="6085" y="14893"/>
                  </a:cubicBezTo>
                  <a:lnTo>
                    <a:pt x="6084" y="14895"/>
                  </a:lnTo>
                  <a:cubicBezTo>
                    <a:pt x="7668" y="12423"/>
                    <a:pt x="9187" y="12017"/>
                    <a:pt x="11187" y="16243"/>
                  </a:cubicBezTo>
                  <a:lnTo>
                    <a:pt x="11188" y="16239"/>
                  </a:lnTo>
                  <a:cubicBezTo>
                    <a:pt x="11279" y="16431"/>
                    <a:pt x="11373" y="16620"/>
                    <a:pt x="11473" y="16801"/>
                  </a:cubicBezTo>
                  <a:cubicBezTo>
                    <a:pt x="13592" y="20633"/>
                    <a:pt x="17020" y="20618"/>
                    <a:pt x="19129" y="16769"/>
                  </a:cubicBezTo>
                  <a:cubicBezTo>
                    <a:pt x="21238" y="12920"/>
                    <a:pt x="21230" y="6695"/>
                    <a:pt x="19111" y="2864"/>
                  </a:cubicBezTo>
                  <a:cubicBezTo>
                    <a:pt x="16992" y="-967"/>
                    <a:pt x="13565" y="-953"/>
                    <a:pt x="11456" y="2896"/>
                  </a:cubicBezTo>
                  <a:cubicBezTo>
                    <a:pt x="11363" y="3066"/>
                    <a:pt x="11275" y="3241"/>
                    <a:pt x="11191" y="3419"/>
                  </a:cubicBezTo>
                  <a:lnTo>
                    <a:pt x="11191" y="3415"/>
                  </a:lnTo>
                  <a:cubicBezTo>
                    <a:pt x="9188" y="7638"/>
                    <a:pt x="7669" y="7229"/>
                    <a:pt x="6088" y="4754"/>
                  </a:cubicBezTo>
                  <a:lnTo>
                    <a:pt x="6088" y="4756"/>
                  </a:lnTo>
                  <a:cubicBezTo>
                    <a:pt x="4638" y="2482"/>
                    <a:pt x="2445" y="2598"/>
                    <a:pt x="1073" y="510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Shape 407"/>
            <p:cNvSpPr/>
            <p:nvPr/>
          </p:nvSpPr>
          <p:spPr>
            <a:xfrm>
              <a:off x="12622820" y="3790205"/>
              <a:ext cx="3436208" cy="343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86" extrusionOk="0">
                  <a:moveTo>
                    <a:pt x="4585" y="1"/>
                  </a:moveTo>
                  <a:cubicBezTo>
                    <a:pt x="2047" y="6"/>
                    <a:pt x="-6" y="2068"/>
                    <a:pt x="0" y="4605"/>
                  </a:cubicBezTo>
                  <a:cubicBezTo>
                    <a:pt x="5" y="7022"/>
                    <a:pt x="1878" y="8997"/>
                    <a:pt x="4251" y="9173"/>
                  </a:cubicBezTo>
                  <a:lnTo>
                    <a:pt x="4249" y="9174"/>
                  </a:lnTo>
                  <a:cubicBezTo>
                    <a:pt x="6847" y="9370"/>
                    <a:pt x="8385" y="10512"/>
                    <a:pt x="8097" y="14328"/>
                  </a:cubicBezTo>
                  <a:lnTo>
                    <a:pt x="8099" y="14326"/>
                  </a:lnTo>
                  <a:cubicBezTo>
                    <a:pt x="8086" y="14500"/>
                    <a:pt x="8077" y="14674"/>
                    <a:pt x="8078" y="14851"/>
                  </a:cubicBezTo>
                  <a:cubicBezTo>
                    <a:pt x="8086" y="18580"/>
                    <a:pt x="11117" y="21595"/>
                    <a:pt x="14847" y="21586"/>
                  </a:cubicBezTo>
                  <a:cubicBezTo>
                    <a:pt x="18577" y="21578"/>
                    <a:pt x="21594" y="18549"/>
                    <a:pt x="21585" y="14820"/>
                  </a:cubicBezTo>
                  <a:cubicBezTo>
                    <a:pt x="21577" y="11092"/>
                    <a:pt x="18546" y="8076"/>
                    <a:pt x="14816" y="8085"/>
                  </a:cubicBezTo>
                  <a:cubicBezTo>
                    <a:pt x="14651" y="8085"/>
                    <a:pt x="14490" y="8094"/>
                    <a:pt x="14328" y="8106"/>
                  </a:cubicBezTo>
                  <a:lnTo>
                    <a:pt x="14330" y="8104"/>
                  </a:lnTo>
                  <a:cubicBezTo>
                    <a:pt x="10512" y="8387"/>
                    <a:pt x="9371" y="6849"/>
                    <a:pt x="9178" y="4253"/>
                  </a:cubicBezTo>
                  <a:lnTo>
                    <a:pt x="9177" y="4254"/>
                  </a:lnTo>
                  <a:cubicBezTo>
                    <a:pt x="9002" y="1872"/>
                    <a:pt x="7012" y="-5"/>
                    <a:pt x="4585" y="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Shape 408"/>
            <p:cNvSpPr/>
            <p:nvPr/>
          </p:nvSpPr>
          <p:spPr>
            <a:xfrm>
              <a:off x="13872576" y="5434618"/>
              <a:ext cx="2150323" cy="4112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5" h="20705" extrusionOk="0">
                  <a:moveTo>
                    <a:pt x="14563" y="1073"/>
                  </a:moveTo>
                  <a:cubicBezTo>
                    <a:pt x="11944" y="-362"/>
                    <a:pt x="7708" y="-357"/>
                    <a:pt x="5101" y="1085"/>
                  </a:cubicBezTo>
                  <a:cubicBezTo>
                    <a:pt x="2617" y="2459"/>
                    <a:pt x="2511" y="4640"/>
                    <a:pt x="4772" y="6085"/>
                  </a:cubicBezTo>
                  <a:lnTo>
                    <a:pt x="4770" y="6084"/>
                  </a:lnTo>
                  <a:cubicBezTo>
                    <a:pt x="7242" y="7668"/>
                    <a:pt x="7648" y="9187"/>
                    <a:pt x="3422" y="11187"/>
                  </a:cubicBezTo>
                  <a:lnTo>
                    <a:pt x="3426" y="11187"/>
                  </a:lnTo>
                  <a:cubicBezTo>
                    <a:pt x="3234" y="11279"/>
                    <a:pt x="3045" y="11373"/>
                    <a:pt x="2864" y="11473"/>
                  </a:cubicBezTo>
                  <a:cubicBezTo>
                    <a:pt x="-968" y="13592"/>
                    <a:pt x="-953" y="17020"/>
                    <a:pt x="2896" y="19129"/>
                  </a:cubicBezTo>
                  <a:cubicBezTo>
                    <a:pt x="6745" y="21238"/>
                    <a:pt x="12970" y="21230"/>
                    <a:pt x="16801" y="19111"/>
                  </a:cubicBezTo>
                  <a:cubicBezTo>
                    <a:pt x="20632" y="16992"/>
                    <a:pt x="20618" y="13565"/>
                    <a:pt x="16769" y="11456"/>
                  </a:cubicBezTo>
                  <a:cubicBezTo>
                    <a:pt x="16599" y="11363"/>
                    <a:pt x="16424" y="11275"/>
                    <a:pt x="16246" y="11191"/>
                  </a:cubicBezTo>
                  <a:lnTo>
                    <a:pt x="16250" y="11191"/>
                  </a:lnTo>
                  <a:cubicBezTo>
                    <a:pt x="12027" y="9188"/>
                    <a:pt x="12436" y="7669"/>
                    <a:pt x="14911" y="6088"/>
                  </a:cubicBezTo>
                  <a:lnTo>
                    <a:pt x="14909" y="6088"/>
                  </a:lnTo>
                  <a:cubicBezTo>
                    <a:pt x="17183" y="4638"/>
                    <a:pt x="17067" y="2445"/>
                    <a:pt x="14563" y="1073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Shape 409"/>
            <p:cNvSpPr/>
            <p:nvPr/>
          </p:nvSpPr>
          <p:spPr>
            <a:xfrm>
              <a:off x="12228162" y="7736796"/>
              <a:ext cx="3437899" cy="343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86" extrusionOk="0">
                  <a:moveTo>
                    <a:pt x="21586" y="4584"/>
                  </a:moveTo>
                  <a:cubicBezTo>
                    <a:pt x="21581" y="2047"/>
                    <a:pt x="19519" y="-6"/>
                    <a:pt x="16982" y="0"/>
                  </a:cubicBezTo>
                  <a:cubicBezTo>
                    <a:pt x="14565" y="5"/>
                    <a:pt x="12590" y="1878"/>
                    <a:pt x="12414" y="4251"/>
                  </a:cubicBezTo>
                  <a:lnTo>
                    <a:pt x="12413" y="4249"/>
                  </a:lnTo>
                  <a:cubicBezTo>
                    <a:pt x="12217" y="6847"/>
                    <a:pt x="11075" y="8385"/>
                    <a:pt x="7259" y="8097"/>
                  </a:cubicBezTo>
                  <a:lnTo>
                    <a:pt x="7261" y="8099"/>
                  </a:lnTo>
                  <a:cubicBezTo>
                    <a:pt x="7087" y="8086"/>
                    <a:pt x="6912" y="8077"/>
                    <a:pt x="6736" y="8078"/>
                  </a:cubicBezTo>
                  <a:cubicBezTo>
                    <a:pt x="3007" y="8086"/>
                    <a:pt x="-8" y="11117"/>
                    <a:pt x="0" y="14847"/>
                  </a:cubicBezTo>
                  <a:cubicBezTo>
                    <a:pt x="9" y="18577"/>
                    <a:pt x="3038" y="21594"/>
                    <a:pt x="6767" y="21585"/>
                  </a:cubicBezTo>
                  <a:cubicBezTo>
                    <a:pt x="10495" y="21577"/>
                    <a:pt x="13510" y="18546"/>
                    <a:pt x="13502" y="14816"/>
                  </a:cubicBezTo>
                  <a:cubicBezTo>
                    <a:pt x="13502" y="14651"/>
                    <a:pt x="13493" y="14490"/>
                    <a:pt x="13482" y="14328"/>
                  </a:cubicBezTo>
                  <a:lnTo>
                    <a:pt x="13483" y="14330"/>
                  </a:lnTo>
                  <a:cubicBezTo>
                    <a:pt x="13199" y="10512"/>
                    <a:pt x="14738" y="9371"/>
                    <a:pt x="17334" y="9178"/>
                  </a:cubicBezTo>
                  <a:lnTo>
                    <a:pt x="17333" y="9177"/>
                  </a:lnTo>
                  <a:cubicBezTo>
                    <a:pt x="19715" y="9002"/>
                    <a:pt x="21592" y="7012"/>
                    <a:pt x="21586" y="458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410"/>
            <p:cNvSpPr/>
            <p:nvPr/>
          </p:nvSpPr>
          <p:spPr>
            <a:xfrm>
              <a:off x="9882134" y="9008475"/>
              <a:ext cx="4112389" cy="215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19665" extrusionOk="0">
                  <a:moveTo>
                    <a:pt x="19633" y="14563"/>
                  </a:moveTo>
                  <a:cubicBezTo>
                    <a:pt x="21068" y="11944"/>
                    <a:pt x="21063" y="7708"/>
                    <a:pt x="19621" y="5101"/>
                  </a:cubicBezTo>
                  <a:cubicBezTo>
                    <a:pt x="18247" y="2617"/>
                    <a:pt x="16066" y="2511"/>
                    <a:pt x="14621" y="4772"/>
                  </a:cubicBezTo>
                  <a:lnTo>
                    <a:pt x="14622" y="4770"/>
                  </a:lnTo>
                  <a:cubicBezTo>
                    <a:pt x="13038" y="7242"/>
                    <a:pt x="11519" y="7648"/>
                    <a:pt x="9519" y="3422"/>
                  </a:cubicBezTo>
                  <a:lnTo>
                    <a:pt x="9518" y="3426"/>
                  </a:lnTo>
                  <a:cubicBezTo>
                    <a:pt x="9427" y="3234"/>
                    <a:pt x="9333" y="3045"/>
                    <a:pt x="9233" y="2863"/>
                  </a:cubicBezTo>
                  <a:cubicBezTo>
                    <a:pt x="7114" y="-968"/>
                    <a:pt x="3686" y="-953"/>
                    <a:pt x="1577" y="2896"/>
                  </a:cubicBezTo>
                  <a:cubicBezTo>
                    <a:pt x="-532" y="6745"/>
                    <a:pt x="-524" y="12970"/>
                    <a:pt x="1595" y="16801"/>
                  </a:cubicBezTo>
                  <a:cubicBezTo>
                    <a:pt x="3714" y="20632"/>
                    <a:pt x="7141" y="20617"/>
                    <a:pt x="9250" y="16769"/>
                  </a:cubicBezTo>
                  <a:cubicBezTo>
                    <a:pt x="9343" y="16599"/>
                    <a:pt x="9431" y="16424"/>
                    <a:pt x="9515" y="16246"/>
                  </a:cubicBezTo>
                  <a:lnTo>
                    <a:pt x="9515" y="16250"/>
                  </a:lnTo>
                  <a:cubicBezTo>
                    <a:pt x="11518" y="12027"/>
                    <a:pt x="13037" y="12436"/>
                    <a:pt x="14618" y="14911"/>
                  </a:cubicBezTo>
                  <a:lnTo>
                    <a:pt x="14618" y="14909"/>
                  </a:lnTo>
                  <a:cubicBezTo>
                    <a:pt x="16068" y="17183"/>
                    <a:pt x="18261" y="17067"/>
                    <a:pt x="19633" y="14563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Shape 411"/>
            <p:cNvSpPr/>
            <p:nvPr/>
          </p:nvSpPr>
          <p:spPr>
            <a:xfrm>
              <a:off x="8259646" y="7298286"/>
              <a:ext cx="3436208" cy="3437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86" extrusionOk="0">
                  <a:moveTo>
                    <a:pt x="17001" y="21585"/>
                  </a:moveTo>
                  <a:cubicBezTo>
                    <a:pt x="19538" y="21579"/>
                    <a:pt x="21591" y="19518"/>
                    <a:pt x="21585" y="16981"/>
                  </a:cubicBezTo>
                  <a:cubicBezTo>
                    <a:pt x="21580" y="14564"/>
                    <a:pt x="19707" y="12589"/>
                    <a:pt x="17334" y="12413"/>
                  </a:cubicBezTo>
                  <a:lnTo>
                    <a:pt x="17336" y="12412"/>
                  </a:lnTo>
                  <a:cubicBezTo>
                    <a:pt x="14738" y="12216"/>
                    <a:pt x="13200" y="11074"/>
                    <a:pt x="13488" y="7258"/>
                  </a:cubicBezTo>
                  <a:lnTo>
                    <a:pt x="13486" y="7260"/>
                  </a:lnTo>
                  <a:cubicBezTo>
                    <a:pt x="13499" y="7086"/>
                    <a:pt x="13508" y="6912"/>
                    <a:pt x="13507" y="6735"/>
                  </a:cubicBezTo>
                  <a:cubicBezTo>
                    <a:pt x="13499" y="3006"/>
                    <a:pt x="10468" y="-9"/>
                    <a:pt x="6738" y="0"/>
                  </a:cubicBezTo>
                  <a:cubicBezTo>
                    <a:pt x="3008" y="8"/>
                    <a:pt x="-9" y="3037"/>
                    <a:pt x="0" y="6766"/>
                  </a:cubicBezTo>
                  <a:cubicBezTo>
                    <a:pt x="8" y="10494"/>
                    <a:pt x="3039" y="13509"/>
                    <a:pt x="6769" y="13501"/>
                  </a:cubicBezTo>
                  <a:cubicBezTo>
                    <a:pt x="6934" y="13500"/>
                    <a:pt x="7095" y="13492"/>
                    <a:pt x="7257" y="13480"/>
                  </a:cubicBezTo>
                  <a:lnTo>
                    <a:pt x="7255" y="13482"/>
                  </a:lnTo>
                  <a:cubicBezTo>
                    <a:pt x="11073" y="13198"/>
                    <a:pt x="12214" y="14736"/>
                    <a:pt x="12407" y="17333"/>
                  </a:cubicBezTo>
                  <a:lnTo>
                    <a:pt x="12408" y="17332"/>
                  </a:lnTo>
                  <a:cubicBezTo>
                    <a:pt x="12583" y="19714"/>
                    <a:pt x="14573" y="21591"/>
                    <a:pt x="17001" y="215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Shape 412"/>
            <p:cNvSpPr/>
            <p:nvPr/>
          </p:nvSpPr>
          <p:spPr>
            <a:xfrm>
              <a:off x="8106167" y="4930332"/>
              <a:ext cx="2150363" cy="4107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38" h="20543" extrusionOk="0">
                  <a:moveTo>
                    <a:pt x="6733" y="19645"/>
                  </a:moveTo>
                  <a:cubicBezTo>
                    <a:pt x="9474" y="20971"/>
                    <a:pt x="13630" y="20810"/>
                    <a:pt x="16014" y="19285"/>
                  </a:cubicBezTo>
                  <a:cubicBezTo>
                    <a:pt x="18287" y="17832"/>
                    <a:pt x="18129" y="15666"/>
                    <a:pt x="15738" y="14318"/>
                  </a:cubicBezTo>
                  <a:lnTo>
                    <a:pt x="15740" y="14318"/>
                  </a:lnTo>
                  <a:cubicBezTo>
                    <a:pt x="13125" y="12839"/>
                    <a:pt x="12544" y="11349"/>
                    <a:pt x="16450" y="9211"/>
                  </a:cubicBezTo>
                  <a:lnTo>
                    <a:pt x="16446" y="9211"/>
                  </a:lnTo>
                  <a:cubicBezTo>
                    <a:pt x="16624" y="9113"/>
                    <a:pt x="16798" y="9013"/>
                    <a:pt x="16964" y="8907"/>
                  </a:cubicBezTo>
                  <a:cubicBezTo>
                    <a:pt x="20469" y="6666"/>
                    <a:pt x="20043" y="3269"/>
                    <a:pt x="16014" y="1320"/>
                  </a:cubicBezTo>
                  <a:cubicBezTo>
                    <a:pt x="11985" y="-629"/>
                    <a:pt x="5878" y="-393"/>
                    <a:pt x="2373" y="1848"/>
                  </a:cubicBezTo>
                  <a:cubicBezTo>
                    <a:pt x="-1131" y="4090"/>
                    <a:pt x="-706" y="7486"/>
                    <a:pt x="3323" y="9435"/>
                  </a:cubicBezTo>
                  <a:cubicBezTo>
                    <a:pt x="3501" y="9521"/>
                    <a:pt x="3683" y="9601"/>
                    <a:pt x="3868" y="9678"/>
                  </a:cubicBezTo>
                  <a:lnTo>
                    <a:pt x="3864" y="9678"/>
                  </a:lnTo>
                  <a:cubicBezTo>
                    <a:pt x="8247" y="11508"/>
                    <a:pt x="8028" y="13029"/>
                    <a:pt x="5789" y="14687"/>
                  </a:cubicBezTo>
                  <a:lnTo>
                    <a:pt x="5792" y="14687"/>
                  </a:lnTo>
                  <a:cubicBezTo>
                    <a:pt x="3734" y="16208"/>
                    <a:pt x="4111" y="18377"/>
                    <a:pt x="6733" y="1964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413"/>
            <p:cNvSpPr/>
            <p:nvPr/>
          </p:nvSpPr>
          <p:spPr>
            <a:xfrm>
              <a:off x="13009481" y="4127348"/>
              <a:ext cx="733668" cy="721882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Shape 414"/>
            <p:cNvSpPr/>
            <p:nvPr/>
          </p:nvSpPr>
          <p:spPr>
            <a:xfrm>
              <a:off x="12848479" y="9722701"/>
              <a:ext cx="775759" cy="721881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Shape 415"/>
            <p:cNvSpPr/>
            <p:nvPr/>
          </p:nvSpPr>
          <p:spPr>
            <a:xfrm>
              <a:off x="14571014" y="8102526"/>
              <a:ext cx="733667" cy="721881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416"/>
            <p:cNvSpPr/>
            <p:nvPr/>
          </p:nvSpPr>
          <p:spPr>
            <a:xfrm>
              <a:off x="14582799" y="5827866"/>
              <a:ext cx="733668" cy="721882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Shape 417"/>
            <p:cNvSpPr/>
            <p:nvPr/>
          </p:nvSpPr>
          <p:spPr>
            <a:xfrm>
              <a:off x="8795994" y="5603461"/>
              <a:ext cx="817852" cy="721881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418"/>
            <p:cNvSpPr/>
            <p:nvPr/>
          </p:nvSpPr>
          <p:spPr>
            <a:xfrm>
              <a:off x="8931409" y="7929667"/>
              <a:ext cx="817851" cy="721882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419"/>
            <p:cNvSpPr/>
            <p:nvPr/>
          </p:nvSpPr>
          <p:spPr>
            <a:xfrm>
              <a:off x="10568300" y="9604842"/>
              <a:ext cx="775760" cy="721881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Shape 420"/>
            <p:cNvSpPr/>
            <p:nvPr/>
          </p:nvSpPr>
          <p:spPr>
            <a:xfrm>
              <a:off x="10841338" y="4083936"/>
              <a:ext cx="481114" cy="721882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Shape 422"/>
            <p:cNvSpPr/>
            <p:nvPr/>
          </p:nvSpPr>
          <p:spPr>
            <a:xfrm>
              <a:off x="10972807" y="5819468"/>
              <a:ext cx="2446299" cy="3218152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algn="l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87B1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algn="ctr" defTabSz="1216660"/>
              <a:r>
                <a:rPr lang="zh-CN" altLang="en-US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</a:t>
              </a:r>
              <a:endParaRPr lang="en-US" altLang="zh-CN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defTabSz="1216660"/>
              <a:r>
                <a:rPr lang="zh-CN" altLang="en-US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需求</a:t>
              </a:r>
            </a:p>
          </p:txBody>
        </p:sp>
        <p:sp>
          <p:nvSpPr>
            <p:cNvPr id="21" name="Shape 424"/>
            <p:cNvSpPr/>
            <p:nvPr/>
          </p:nvSpPr>
          <p:spPr>
            <a:xfrm>
              <a:off x="10568300" y="7124621"/>
              <a:ext cx="3340891" cy="870206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/>
            <a:p>
              <a:pPr algn="ctr" defTabSz="323215">
                <a:spcBef>
                  <a:spcPts val="850"/>
                </a:spcBef>
                <a:defRPr sz="1800"/>
              </a:pPr>
              <a:endParaRPr sz="106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endParaRPr>
            </a:p>
          </p:txBody>
        </p:sp>
      </p:grpSp>
      <p:grpSp>
        <p:nvGrpSpPr>
          <p:cNvPr id="24" name="组合 7"/>
          <p:cNvGrpSpPr/>
          <p:nvPr/>
        </p:nvGrpSpPr>
        <p:grpSpPr>
          <a:xfrm>
            <a:off x="8205285" y="1612119"/>
            <a:ext cx="3077426" cy="539360"/>
            <a:chOff x="16411869" y="3224239"/>
            <a:chExt cx="6156750" cy="1078722"/>
          </a:xfrm>
        </p:grpSpPr>
        <p:sp>
          <p:nvSpPr>
            <p:cNvPr id="25" name="Shape 425"/>
            <p:cNvSpPr/>
            <p:nvPr/>
          </p:nvSpPr>
          <p:spPr>
            <a:xfrm>
              <a:off x="17030306" y="3224239"/>
              <a:ext cx="5538313" cy="54091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l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defTabSz="1216660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商品购买</a:t>
              </a:r>
            </a:p>
          </p:txBody>
        </p:sp>
        <p:sp>
          <p:nvSpPr>
            <p:cNvPr id="26" name="Shape 426"/>
            <p:cNvSpPr/>
            <p:nvPr/>
          </p:nvSpPr>
          <p:spPr>
            <a:xfrm>
              <a:off x="17044948" y="3933628"/>
              <a:ext cx="5509032" cy="369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defTabSz="323215">
                <a:spcBef>
                  <a:spcPts val="850"/>
                </a:spcBef>
                <a:defRPr sz="1800"/>
              </a:pP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endParaRPr>
            </a:p>
          </p:txBody>
        </p:sp>
        <p:sp>
          <p:nvSpPr>
            <p:cNvPr id="27" name="Shape 427"/>
            <p:cNvSpPr/>
            <p:nvPr/>
          </p:nvSpPr>
          <p:spPr>
            <a:xfrm>
              <a:off x="16411869" y="3307191"/>
              <a:ext cx="381001" cy="3810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8"/>
          <p:cNvGrpSpPr/>
          <p:nvPr/>
        </p:nvGrpSpPr>
        <p:grpSpPr>
          <a:xfrm>
            <a:off x="8205286" y="2778703"/>
            <a:ext cx="3070109" cy="539360"/>
            <a:chOff x="16411869" y="5557407"/>
            <a:chExt cx="6142111" cy="1078720"/>
          </a:xfrm>
        </p:grpSpPr>
        <p:sp>
          <p:nvSpPr>
            <p:cNvPr id="29" name="Shape 428"/>
            <p:cNvSpPr/>
            <p:nvPr/>
          </p:nvSpPr>
          <p:spPr>
            <a:xfrm>
              <a:off x="17015667" y="5557407"/>
              <a:ext cx="5538313" cy="540918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l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defTabSz="1216660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管理员管理商品和用户</a:t>
              </a:r>
            </a:p>
          </p:txBody>
        </p:sp>
        <p:sp>
          <p:nvSpPr>
            <p:cNvPr id="30" name="Shape 429"/>
            <p:cNvSpPr/>
            <p:nvPr/>
          </p:nvSpPr>
          <p:spPr>
            <a:xfrm>
              <a:off x="17044948" y="6266795"/>
              <a:ext cx="5509032" cy="369332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defTabSz="323215">
                <a:spcBef>
                  <a:spcPts val="850"/>
                </a:spcBef>
                <a:defRPr sz="1800"/>
              </a:pP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endParaRPr>
            </a:p>
          </p:txBody>
        </p:sp>
        <p:sp>
          <p:nvSpPr>
            <p:cNvPr id="31" name="Shape 430"/>
            <p:cNvSpPr/>
            <p:nvPr/>
          </p:nvSpPr>
          <p:spPr>
            <a:xfrm>
              <a:off x="16411869" y="5640356"/>
              <a:ext cx="381001" cy="3810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10"/>
          <p:cNvGrpSpPr/>
          <p:nvPr/>
        </p:nvGrpSpPr>
        <p:grpSpPr>
          <a:xfrm>
            <a:off x="8237525" y="3942240"/>
            <a:ext cx="3077428" cy="537865"/>
            <a:chOff x="16411869" y="7843181"/>
            <a:chExt cx="6156754" cy="1075730"/>
          </a:xfrm>
        </p:grpSpPr>
        <p:sp>
          <p:nvSpPr>
            <p:cNvPr id="33" name="Shape 431"/>
            <p:cNvSpPr/>
            <p:nvPr/>
          </p:nvSpPr>
          <p:spPr>
            <a:xfrm>
              <a:off x="17030310" y="7843181"/>
              <a:ext cx="5538313" cy="540918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l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defTabSz="1216660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购物车</a:t>
              </a:r>
            </a:p>
          </p:txBody>
        </p:sp>
        <p:sp>
          <p:nvSpPr>
            <p:cNvPr id="34" name="Shape 432"/>
            <p:cNvSpPr/>
            <p:nvPr/>
          </p:nvSpPr>
          <p:spPr>
            <a:xfrm>
              <a:off x="17044948" y="8549579"/>
              <a:ext cx="5509032" cy="369332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defTabSz="323215">
                <a:spcBef>
                  <a:spcPts val="850"/>
                </a:spcBef>
                <a:defRPr sz="1800"/>
              </a:pP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endParaRPr>
            </a:p>
          </p:txBody>
        </p:sp>
        <p:sp>
          <p:nvSpPr>
            <p:cNvPr id="35" name="Shape 433"/>
            <p:cNvSpPr/>
            <p:nvPr/>
          </p:nvSpPr>
          <p:spPr>
            <a:xfrm>
              <a:off x="16411869" y="7923140"/>
              <a:ext cx="381001" cy="3810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11"/>
          <p:cNvGrpSpPr/>
          <p:nvPr/>
        </p:nvGrpSpPr>
        <p:grpSpPr>
          <a:xfrm>
            <a:off x="8230206" y="4951831"/>
            <a:ext cx="3077428" cy="553561"/>
            <a:chOff x="16411869" y="10022705"/>
            <a:chExt cx="6156754" cy="1107122"/>
          </a:xfrm>
        </p:grpSpPr>
        <p:sp>
          <p:nvSpPr>
            <p:cNvPr id="37" name="Shape 434"/>
            <p:cNvSpPr/>
            <p:nvPr/>
          </p:nvSpPr>
          <p:spPr>
            <a:xfrm>
              <a:off x="17030310" y="10022705"/>
              <a:ext cx="5538313" cy="540918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l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defTabSz="1216660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用户提交商品</a:t>
              </a:r>
            </a:p>
          </p:txBody>
        </p:sp>
        <p:sp>
          <p:nvSpPr>
            <p:cNvPr id="38" name="Shape 435"/>
            <p:cNvSpPr/>
            <p:nvPr/>
          </p:nvSpPr>
          <p:spPr>
            <a:xfrm>
              <a:off x="17044948" y="10760495"/>
              <a:ext cx="5509032" cy="369332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defTabSz="323215">
                <a:spcBef>
                  <a:spcPts val="850"/>
                </a:spcBef>
                <a:defRPr sz="1800"/>
              </a:pP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endParaRPr>
            </a:p>
          </p:txBody>
        </p:sp>
        <p:sp>
          <p:nvSpPr>
            <p:cNvPr id="39" name="Shape 436"/>
            <p:cNvSpPr/>
            <p:nvPr/>
          </p:nvSpPr>
          <p:spPr>
            <a:xfrm>
              <a:off x="16411869" y="10134055"/>
              <a:ext cx="381001" cy="3810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"/>
          <p:cNvGrpSpPr/>
          <p:nvPr/>
        </p:nvGrpSpPr>
        <p:grpSpPr>
          <a:xfrm>
            <a:off x="808741" y="1653595"/>
            <a:ext cx="3052555" cy="536176"/>
            <a:chOff x="1541816" y="3210495"/>
            <a:chExt cx="6106996" cy="1011784"/>
          </a:xfrm>
        </p:grpSpPr>
        <p:sp>
          <p:nvSpPr>
            <p:cNvPr id="41" name="Shape 437"/>
            <p:cNvSpPr/>
            <p:nvPr/>
          </p:nvSpPr>
          <p:spPr>
            <a:xfrm>
              <a:off x="7267811" y="3307191"/>
              <a:ext cx="381001" cy="3810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Shape 441"/>
            <p:cNvSpPr/>
            <p:nvPr/>
          </p:nvSpPr>
          <p:spPr>
            <a:xfrm>
              <a:off x="1541816" y="3210495"/>
              <a:ext cx="5538314" cy="54091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defTabSz="1216660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登录、注册、忘记密码</a:t>
              </a:r>
            </a:p>
          </p:txBody>
        </p:sp>
        <p:sp>
          <p:nvSpPr>
            <p:cNvPr id="43" name="Shape 442"/>
            <p:cNvSpPr/>
            <p:nvPr/>
          </p:nvSpPr>
          <p:spPr>
            <a:xfrm>
              <a:off x="1583351" y="3852946"/>
              <a:ext cx="5509033" cy="369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algn="r" defTabSz="323215">
                <a:spcBef>
                  <a:spcPts val="850"/>
                </a:spcBef>
                <a:defRPr sz="1800"/>
              </a:pP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endParaRPr>
            </a:p>
          </p:txBody>
        </p:sp>
      </p:grpSp>
      <p:grpSp>
        <p:nvGrpSpPr>
          <p:cNvPr id="44" name="组合 4"/>
          <p:cNvGrpSpPr/>
          <p:nvPr/>
        </p:nvGrpSpPr>
        <p:grpSpPr>
          <a:xfrm>
            <a:off x="772552" y="2771830"/>
            <a:ext cx="3052555" cy="505893"/>
            <a:chOff x="1541816" y="5543659"/>
            <a:chExt cx="6106996" cy="1011786"/>
          </a:xfrm>
        </p:grpSpPr>
        <p:sp>
          <p:nvSpPr>
            <p:cNvPr id="45" name="Shape 438"/>
            <p:cNvSpPr/>
            <p:nvPr/>
          </p:nvSpPr>
          <p:spPr>
            <a:xfrm>
              <a:off x="7267811" y="5640356"/>
              <a:ext cx="381001" cy="3810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Shape 443"/>
            <p:cNvSpPr/>
            <p:nvPr/>
          </p:nvSpPr>
          <p:spPr>
            <a:xfrm>
              <a:off x="1541816" y="5543659"/>
              <a:ext cx="5538314" cy="540918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defTabSz="1216660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商品多方式查询</a:t>
              </a:r>
            </a:p>
          </p:txBody>
        </p:sp>
        <p:sp>
          <p:nvSpPr>
            <p:cNvPr id="47" name="Shape 444"/>
            <p:cNvSpPr/>
            <p:nvPr/>
          </p:nvSpPr>
          <p:spPr>
            <a:xfrm>
              <a:off x="1583351" y="6186113"/>
              <a:ext cx="5509033" cy="369332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algn="r" defTabSz="323215">
                <a:spcBef>
                  <a:spcPts val="850"/>
                </a:spcBef>
                <a:defRPr sz="1800"/>
              </a:pP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endParaRPr>
            </a:p>
          </p:txBody>
        </p:sp>
      </p:grpSp>
      <p:grpSp>
        <p:nvGrpSpPr>
          <p:cNvPr id="48" name="组合 5"/>
          <p:cNvGrpSpPr/>
          <p:nvPr/>
        </p:nvGrpSpPr>
        <p:grpSpPr>
          <a:xfrm>
            <a:off x="772552" y="3913221"/>
            <a:ext cx="3052555" cy="505893"/>
            <a:chOff x="1541816" y="7826443"/>
            <a:chExt cx="6106996" cy="1011786"/>
          </a:xfrm>
        </p:grpSpPr>
        <p:sp>
          <p:nvSpPr>
            <p:cNvPr id="49" name="Shape 439"/>
            <p:cNvSpPr/>
            <p:nvPr/>
          </p:nvSpPr>
          <p:spPr>
            <a:xfrm>
              <a:off x="7267811" y="7923140"/>
              <a:ext cx="381001" cy="3810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Shape 445"/>
            <p:cNvSpPr/>
            <p:nvPr/>
          </p:nvSpPr>
          <p:spPr>
            <a:xfrm>
              <a:off x="1541816" y="7826443"/>
              <a:ext cx="5538314" cy="54091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defTabSz="1216660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游客模式</a:t>
              </a:r>
            </a:p>
          </p:txBody>
        </p:sp>
        <p:sp>
          <p:nvSpPr>
            <p:cNvPr id="51" name="Shape 446"/>
            <p:cNvSpPr/>
            <p:nvPr/>
          </p:nvSpPr>
          <p:spPr>
            <a:xfrm>
              <a:off x="1583351" y="8468897"/>
              <a:ext cx="5509033" cy="369332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algn="r" defTabSz="323215">
                <a:spcBef>
                  <a:spcPts val="850"/>
                </a:spcBef>
                <a:defRPr sz="1800"/>
              </a:pP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endParaRPr>
            </a:p>
          </p:txBody>
        </p:sp>
      </p:grpSp>
      <p:grpSp>
        <p:nvGrpSpPr>
          <p:cNvPr id="52" name="组合 6"/>
          <p:cNvGrpSpPr/>
          <p:nvPr/>
        </p:nvGrpSpPr>
        <p:grpSpPr>
          <a:xfrm>
            <a:off x="772552" y="5018684"/>
            <a:ext cx="3052555" cy="505891"/>
            <a:chOff x="1541816" y="10037359"/>
            <a:chExt cx="6106996" cy="1011782"/>
          </a:xfrm>
        </p:grpSpPr>
        <p:sp>
          <p:nvSpPr>
            <p:cNvPr id="53" name="Shape 440"/>
            <p:cNvSpPr/>
            <p:nvPr/>
          </p:nvSpPr>
          <p:spPr>
            <a:xfrm>
              <a:off x="7267811" y="10134055"/>
              <a:ext cx="381001" cy="3810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Shape 447"/>
            <p:cNvSpPr/>
            <p:nvPr/>
          </p:nvSpPr>
          <p:spPr>
            <a:xfrm>
              <a:off x="1541816" y="10037359"/>
              <a:ext cx="5538314" cy="540918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defTabSz="1216660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订单管理</a:t>
              </a:r>
            </a:p>
          </p:txBody>
        </p:sp>
        <p:sp>
          <p:nvSpPr>
            <p:cNvPr id="55" name="Shape 448"/>
            <p:cNvSpPr/>
            <p:nvPr/>
          </p:nvSpPr>
          <p:spPr>
            <a:xfrm>
              <a:off x="1583351" y="10679809"/>
              <a:ext cx="5509033" cy="369332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algn="r" defTabSz="323215">
                <a:spcBef>
                  <a:spcPts val="850"/>
                </a:spcBef>
                <a:defRPr sz="1800"/>
              </a:pP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11776" y="49983"/>
            <a:ext cx="1144701" cy="1380275"/>
            <a:chOff x="1630673" y="1381941"/>
            <a:chExt cx="858526" cy="1035206"/>
          </a:xfrm>
        </p:grpSpPr>
        <p:grpSp>
          <p:nvGrpSpPr>
            <p:cNvPr id="56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57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42440" y="1649642"/>
              <a:ext cx="6832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壹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心圆 6"/>
          <p:cNvSpPr/>
          <p:nvPr/>
        </p:nvSpPr>
        <p:spPr>
          <a:xfrm>
            <a:off x="1227463" y="2239813"/>
            <a:ext cx="1724828" cy="1725361"/>
          </a:xfrm>
          <a:prstGeom prst="donut">
            <a:avLst>
              <a:gd name="adj" fmla="val 2746"/>
            </a:avLst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空心弧 7"/>
          <p:cNvSpPr/>
          <p:nvPr/>
        </p:nvSpPr>
        <p:spPr>
          <a:xfrm rot="8777615">
            <a:off x="1368531" y="2380925"/>
            <a:ext cx="1442691" cy="1443136"/>
          </a:xfrm>
          <a:prstGeom prst="blockArc">
            <a:avLst>
              <a:gd name="adj1" fmla="val 11374976"/>
              <a:gd name="adj2" fmla="val 217926"/>
              <a:gd name="adj3" fmla="val 201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5293" y="2856272"/>
            <a:ext cx="97911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3898213" y="2239813"/>
            <a:ext cx="1724828" cy="1725361"/>
          </a:xfrm>
          <a:prstGeom prst="donut">
            <a:avLst>
              <a:gd name="adj" fmla="val 274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空心弧 10"/>
          <p:cNvSpPr/>
          <p:nvPr/>
        </p:nvSpPr>
        <p:spPr>
          <a:xfrm rot="8640000">
            <a:off x="4039280" y="2380925"/>
            <a:ext cx="1442691" cy="1443136"/>
          </a:xfrm>
          <a:prstGeom prst="blockArc">
            <a:avLst>
              <a:gd name="adj1" fmla="val 10440261"/>
              <a:gd name="adj2" fmla="val 217926"/>
              <a:gd name="adj3" fmla="val 201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08748" y="2851898"/>
            <a:ext cx="97911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6568961" y="2239813"/>
            <a:ext cx="1724828" cy="1725361"/>
          </a:xfrm>
          <a:prstGeom prst="donut">
            <a:avLst>
              <a:gd name="adj" fmla="val 2746"/>
            </a:avLst>
          </a:prstGeom>
          <a:solidFill>
            <a:srgbClr val="0070C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空心弧 13"/>
          <p:cNvSpPr/>
          <p:nvPr/>
        </p:nvSpPr>
        <p:spPr>
          <a:xfrm rot="10920000">
            <a:off x="6710029" y="2380925"/>
            <a:ext cx="1442691" cy="1443136"/>
          </a:xfrm>
          <a:prstGeom prst="blockArc">
            <a:avLst>
              <a:gd name="adj1" fmla="val 6913946"/>
              <a:gd name="adj2" fmla="val 217926"/>
              <a:gd name="adj3" fmla="val 201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9496" y="2851898"/>
            <a:ext cx="97911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9239711" y="2239813"/>
            <a:ext cx="1724828" cy="1725361"/>
          </a:xfrm>
          <a:prstGeom prst="donut">
            <a:avLst>
              <a:gd name="adj" fmla="val 2746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空心弧 16"/>
          <p:cNvSpPr/>
          <p:nvPr/>
        </p:nvSpPr>
        <p:spPr>
          <a:xfrm rot="10920000">
            <a:off x="9380780" y="2380925"/>
            <a:ext cx="1442691" cy="1443136"/>
          </a:xfrm>
          <a:prstGeom prst="blockArc">
            <a:avLst>
              <a:gd name="adj1" fmla="val 2275529"/>
              <a:gd name="adj2" fmla="val 217926"/>
              <a:gd name="adj3" fmla="val 201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75630" y="2876706"/>
            <a:ext cx="117107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7"/>
          <p:cNvSpPr txBox="1"/>
          <p:nvPr/>
        </p:nvSpPr>
        <p:spPr>
          <a:xfrm>
            <a:off x="867203" y="4263857"/>
            <a:ext cx="2445347" cy="612775"/>
          </a:xfrm>
          <a:prstGeom prst="rect">
            <a:avLst/>
          </a:prstGeom>
          <a:noFill/>
        </p:spPr>
        <p:txBody>
          <a:bodyPr wrap="square" lIns="134345" tIns="67173" rIns="134345" bIns="67173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简单的页面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设计，嵌入部分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7"/>
          <p:cNvSpPr txBox="1"/>
          <p:nvPr/>
        </p:nvSpPr>
        <p:spPr>
          <a:xfrm>
            <a:off x="3537952" y="4263857"/>
            <a:ext cx="2445347" cy="1072518"/>
          </a:xfrm>
          <a:prstGeom prst="rect">
            <a:avLst/>
          </a:prstGeom>
          <a:noFill/>
        </p:spPr>
        <p:txBody>
          <a:bodyPr wrap="square" lIns="134345" tIns="67173" rIns="134345" bIns="67173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接收前端数据，调用后台的业务逻辑层对数据进行处理，将处理结果和信息通过转发和重定向传回前端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7"/>
          <p:cNvSpPr txBox="1"/>
          <p:nvPr/>
        </p:nvSpPr>
        <p:spPr>
          <a:xfrm>
            <a:off x="6208701" y="4263857"/>
            <a:ext cx="2445347" cy="372745"/>
          </a:xfrm>
          <a:prstGeom prst="rect">
            <a:avLst/>
          </a:prstGeom>
          <a:noFill/>
        </p:spPr>
        <p:txBody>
          <a:bodyPr wrap="square" lIns="134345" tIns="67173" rIns="134345" bIns="67173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</a:t>
            </a:r>
          </a:p>
        </p:txBody>
      </p:sp>
      <p:sp>
        <p:nvSpPr>
          <p:cNvPr id="3" name="文本框 17"/>
          <p:cNvSpPr txBox="1"/>
          <p:nvPr/>
        </p:nvSpPr>
        <p:spPr>
          <a:xfrm>
            <a:off x="8963331" y="4263857"/>
            <a:ext cx="2445347" cy="372745"/>
          </a:xfrm>
          <a:prstGeom prst="rect">
            <a:avLst/>
          </a:prstGeom>
          <a:noFill/>
        </p:spPr>
        <p:txBody>
          <a:bodyPr wrap="square" lIns="134345" tIns="67173" rIns="134345" bIns="67173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对数据进行增删查改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8906" y="168728"/>
            <a:ext cx="1144701" cy="1380275"/>
            <a:chOff x="1630673" y="1381941"/>
            <a:chExt cx="858526" cy="1035206"/>
          </a:xfrm>
        </p:grpSpPr>
        <p:grpSp>
          <p:nvGrpSpPr>
            <p:cNvPr id="30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1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742440" y="1649642"/>
              <a:ext cx="6832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壹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60368" y="3222863"/>
            <a:ext cx="5110163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项目现状及情况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370531" y="221942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0399731" y="450532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174231" y="1842588"/>
            <a:ext cx="1144701" cy="1380275"/>
            <a:chOff x="1630673" y="1381941"/>
            <a:chExt cx="858526" cy="1035206"/>
          </a:xfrm>
        </p:grpSpPr>
        <p:grpSp>
          <p:nvGrpSpPr>
            <p:cNvPr id="30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1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742440" y="1649642"/>
              <a:ext cx="683259" cy="62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贰</a:t>
              </a:r>
            </a:p>
          </p:txBody>
        </p: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5370531" y="2199560"/>
            <a:ext cx="5585336" cy="3192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</a:t>
            </a:r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QG</a:t>
            </a:r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二手市场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功能简介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997846" y="1575959"/>
            <a:ext cx="10153128" cy="3684493"/>
            <a:chOff x="764577" y="1190065"/>
            <a:chExt cx="7614846" cy="2763370"/>
          </a:xfrm>
        </p:grpSpPr>
        <p:sp>
          <p:nvSpPr>
            <p:cNvPr id="4" name="矩形: 圆角 3"/>
            <p:cNvSpPr/>
            <p:nvPr/>
          </p:nvSpPr>
          <p:spPr>
            <a:xfrm>
              <a:off x="6370571" y="1803511"/>
              <a:ext cx="46934" cy="461540"/>
            </a:xfrm>
            <a:prstGeom prst="round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6370571" y="2690004"/>
              <a:ext cx="46934" cy="461540"/>
            </a:xfrm>
            <a:prstGeom prst="roundRect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flipH="1">
              <a:off x="2726621" y="1217723"/>
              <a:ext cx="46937" cy="461540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flipH="1">
              <a:off x="2726621" y="2331388"/>
              <a:ext cx="46937" cy="461540"/>
            </a:xfrm>
            <a:prstGeom prst="round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flipH="1">
              <a:off x="2726621" y="3445054"/>
              <a:ext cx="46937" cy="461540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13"/>
            <p:cNvSpPr txBox="1"/>
            <p:nvPr/>
          </p:nvSpPr>
          <p:spPr>
            <a:xfrm>
              <a:off x="6508500" y="1348849"/>
              <a:ext cx="1870923" cy="377255"/>
            </a:xfrm>
            <a:prstGeom prst="rect">
              <a:avLst/>
            </a:prstGeom>
          </p:spPr>
          <p:txBody>
            <a:bodyPr vert="horz" wrap="square" lIns="121920" tIns="60960" rIns="121920" bIns="6096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4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4"/>
            <p:cNvSpPr txBox="1"/>
            <p:nvPr/>
          </p:nvSpPr>
          <p:spPr>
            <a:xfrm>
              <a:off x="6508500" y="1844908"/>
              <a:ext cx="1870923" cy="234245"/>
            </a:xfrm>
            <a:prstGeom prst="rect">
              <a:avLst/>
            </a:prstGeom>
          </p:spPr>
          <p:txBody>
            <a:bodyPr vert="horz" wrap="none" lIns="121920" tIns="60960" rIns="121920" bIns="60960">
              <a:noAutofit/>
            </a:bodyPr>
            <a:lstStyle/>
            <a:p>
              <a:pPr algn="l"/>
              <a:r>
                <a:rPr lang="zh-CN" altLang="en-US" sz="23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商品多选择查询</a:t>
              </a:r>
            </a:p>
          </p:txBody>
        </p:sp>
        <p:sp>
          <p:nvSpPr>
            <p:cNvPr id="12" name="文本框 17"/>
            <p:cNvSpPr txBox="1"/>
            <p:nvPr/>
          </p:nvSpPr>
          <p:spPr>
            <a:xfrm>
              <a:off x="6508500" y="2373455"/>
              <a:ext cx="1870923" cy="377255"/>
            </a:xfrm>
            <a:prstGeom prst="rect">
              <a:avLst/>
            </a:prstGeom>
          </p:spPr>
          <p:txBody>
            <a:bodyPr vert="horz" wrap="square" lIns="121920" tIns="60960" rIns="121920" bIns="6096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4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8"/>
            <p:cNvSpPr txBox="1"/>
            <p:nvPr/>
          </p:nvSpPr>
          <p:spPr>
            <a:xfrm>
              <a:off x="6508500" y="2605672"/>
              <a:ext cx="1870923" cy="234245"/>
            </a:xfrm>
            <a:prstGeom prst="rect">
              <a:avLst/>
            </a:prstGeom>
          </p:spPr>
          <p:txBody>
            <a:bodyPr vert="horz" wrap="none" lIns="121920" tIns="60960" rIns="121920" bIns="60960">
              <a:noAutofit/>
            </a:bodyPr>
            <a:lstStyle/>
            <a:p>
              <a:pPr algn="l"/>
              <a:r>
                <a:rPr lang="zh-CN" altLang="en-US" sz="23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管理员管理</a:t>
              </a:r>
            </a:p>
            <a:p>
              <a:pPr algn="l"/>
              <a:r>
                <a:rPr lang="zh-CN" altLang="en-US" sz="23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商品和用户</a:t>
              </a:r>
            </a:p>
          </p:txBody>
        </p:sp>
        <p:sp>
          <p:nvSpPr>
            <p:cNvPr id="14" name="文本框 21"/>
            <p:cNvSpPr txBox="1"/>
            <p:nvPr/>
          </p:nvSpPr>
          <p:spPr>
            <a:xfrm>
              <a:off x="6508500" y="3487597"/>
              <a:ext cx="1870923" cy="377255"/>
            </a:xfrm>
            <a:prstGeom prst="rect">
              <a:avLst/>
            </a:prstGeom>
          </p:spPr>
          <p:txBody>
            <a:bodyPr vert="horz" wrap="square" lIns="121920" tIns="60960" rIns="121920" bIns="6096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4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22"/>
            <p:cNvSpPr txBox="1"/>
            <p:nvPr/>
          </p:nvSpPr>
          <p:spPr>
            <a:xfrm>
              <a:off x="6508500" y="3417396"/>
              <a:ext cx="1870923" cy="234245"/>
            </a:xfrm>
            <a:prstGeom prst="rect">
              <a:avLst/>
            </a:prstGeom>
          </p:spPr>
          <p:txBody>
            <a:bodyPr vert="horz" wrap="none" lIns="121920" tIns="60960" rIns="121920" bIns="60960">
              <a:normAutofit fontScale="85000" lnSpcReduction="20000"/>
            </a:bodyPr>
            <a:lstStyle/>
            <a:p>
              <a:pPr algn="l"/>
              <a:endParaRPr lang="zh-CN" altLang="en-US" sz="1775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26"/>
            <p:cNvSpPr txBox="1"/>
            <p:nvPr/>
          </p:nvSpPr>
          <p:spPr>
            <a:xfrm flipH="1">
              <a:off x="764577" y="1190065"/>
              <a:ext cx="1870923" cy="234245"/>
            </a:xfrm>
            <a:prstGeom prst="rect">
              <a:avLst/>
            </a:prstGeom>
          </p:spPr>
          <p:txBody>
            <a:bodyPr vert="horz" wrap="none" lIns="121920" tIns="60960" rIns="121920" bIns="60960">
              <a:noAutofit/>
            </a:bodyPr>
            <a:lstStyle/>
            <a:p>
              <a:pPr algn="r"/>
              <a:r>
                <a:rPr lang="zh-CN" altLang="en-US" sz="23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游客模式</a:t>
              </a:r>
            </a:p>
          </p:txBody>
        </p:sp>
        <p:sp>
          <p:nvSpPr>
            <p:cNvPr id="18" name="文本框 29"/>
            <p:cNvSpPr txBox="1"/>
            <p:nvPr/>
          </p:nvSpPr>
          <p:spPr>
            <a:xfrm flipH="1">
              <a:off x="764577" y="2462514"/>
              <a:ext cx="1870923" cy="377255"/>
            </a:xfrm>
            <a:prstGeom prst="rect">
              <a:avLst/>
            </a:prstGeom>
          </p:spPr>
          <p:txBody>
            <a:bodyPr vert="horz" wrap="square" lIns="121920" tIns="60960" rIns="121920" bIns="60960">
              <a:norm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endParaRPr lang="zh-CN" altLang="en-US" sz="14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 flipH="1">
              <a:off x="764577" y="2331353"/>
              <a:ext cx="1870923" cy="234245"/>
            </a:xfrm>
            <a:prstGeom prst="rect">
              <a:avLst/>
            </a:prstGeom>
          </p:spPr>
          <p:txBody>
            <a:bodyPr vert="horz" wrap="none" lIns="121920" tIns="60960" rIns="121920" bIns="60960">
              <a:noAutofit/>
            </a:bodyPr>
            <a:lstStyle/>
            <a:p>
              <a:pPr algn="r"/>
              <a:r>
                <a:rPr lang="zh-CN" altLang="en-US" sz="23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购物车模式</a:t>
              </a:r>
            </a:p>
          </p:txBody>
        </p:sp>
        <p:sp>
          <p:nvSpPr>
            <p:cNvPr id="20" name="文本框 33"/>
            <p:cNvSpPr txBox="1"/>
            <p:nvPr/>
          </p:nvSpPr>
          <p:spPr>
            <a:xfrm flipH="1">
              <a:off x="764577" y="3576180"/>
              <a:ext cx="1870923" cy="377255"/>
            </a:xfrm>
            <a:prstGeom prst="rect">
              <a:avLst/>
            </a:prstGeom>
          </p:spPr>
          <p:txBody>
            <a:bodyPr vert="horz" wrap="square" lIns="121920" tIns="60960" rIns="121920" bIns="60960">
              <a:norm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65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1" name="文本框 34"/>
            <p:cNvSpPr txBox="1"/>
            <p:nvPr/>
          </p:nvSpPr>
          <p:spPr>
            <a:xfrm flipH="1">
              <a:off x="764577" y="3417396"/>
              <a:ext cx="1870923" cy="234245"/>
            </a:xfrm>
            <a:prstGeom prst="rect">
              <a:avLst/>
            </a:prstGeom>
          </p:spPr>
          <p:txBody>
            <a:bodyPr vert="horz" wrap="none" lIns="121920" tIns="60960" rIns="121920" bIns="60960">
              <a:noAutofit/>
            </a:bodyPr>
            <a:lstStyle/>
            <a:p>
              <a:pPr algn="r"/>
              <a:r>
                <a:rPr lang="zh-CN" altLang="en-US" sz="23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订单交互管理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797232" y="2041059"/>
            <a:ext cx="2597533" cy="2774119"/>
            <a:chOff x="4797232" y="2041059"/>
            <a:chExt cx="2597533" cy="2774118"/>
          </a:xfrm>
        </p:grpSpPr>
        <p:grpSp>
          <p:nvGrpSpPr>
            <p:cNvPr id="23" name="组合 22"/>
            <p:cNvGrpSpPr/>
            <p:nvPr/>
          </p:nvGrpSpPr>
          <p:grpSpPr>
            <a:xfrm>
              <a:off x="4913983" y="2167156"/>
              <a:ext cx="2365203" cy="2521924"/>
              <a:chOff x="9431770" y="3260605"/>
              <a:chExt cx="5530930" cy="5897421"/>
            </a:xfrm>
          </p:grpSpPr>
          <p:sp>
            <p:nvSpPr>
              <p:cNvPr id="32" name="任意多边形: 形状 31"/>
              <p:cNvSpPr/>
              <p:nvPr/>
            </p:nvSpPr>
            <p:spPr>
              <a:xfrm>
                <a:off x="12195868" y="3260605"/>
                <a:ext cx="2766832" cy="2501033"/>
              </a:xfrm>
              <a:custGeom>
                <a:avLst/>
                <a:gdLst>
                  <a:gd name="connsiteX0" fmla="*/ 1366 w 2766832"/>
                  <a:gd name="connsiteY0" fmla="*/ 0 h 2501033"/>
                  <a:gd name="connsiteX1" fmla="*/ 15992 w 2766832"/>
                  <a:gd name="connsiteY1" fmla="*/ 9802 h 2501033"/>
                  <a:gd name="connsiteX2" fmla="*/ 2766832 w 2766832"/>
                  <a:gd name="connsiteY2" fmla="*/ 1385295 h 2501033"/>
                  <a:gd name="connsiteX3" fmla="*/ 1289400 w 2766832"/>
                  <a:gd name="connsiteY3" fmla="*/ 2212199 h 2501033"/>
                  <a:gd name="connsiteX4" fmla="*/ 1289400 w 2766832"/>
                  <a:gd name="connsiteY4" fmla="*/ 2501033 h 2501033"/>
                  <a:gd name="connsiteX5" fmla="*/ 1289398 w 2766832"/>
                  <a:gd name="connsiteY5" fmla="*/ 2501033 h 2501033"/>
                  <a:gd name="connsiteX6" fmla="*/ 1289398 w 2766832"/>
                  <a:gd name="connsiteY6" fmla="*/ 2217132 h 2501033"/>
                  <a:gd name="connsiteX7" fmla="*/ 1366 w 2766832"/>
                  <a:gd name="connsiteY7" fmla="*/ 1573116 h 2501033"/>
                  <a:gd name="connsiteX8" fmla="*/ 1367 w 2766832"/>
                  <a:gd name="connsiteY8" fmla="*/ 12007 h 2501033"/>
                  <a:gd name="connsiteX9" fmla="*/ 0 w 2766832"/>
                  <a:gd name="connsiteY9" fmla="*/ 1806 h 2501033"/>
                  <a:gd name="connsiteX10" fmla="*/ 1366 w 2766832"/>
                  <a:gd name="connsiteY10" fmla="*/ 2489 h 2501033"/>
                  <a:gd name="connsiteX11" fmla="*/ 1366 w 2766832"/>
                  <a:gd name="connsiteY11" fmla="*/ 0 h 25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6832" h="2501033">
                    <a:moveTo>
                      <a:pt x="1366" y="0"/>
                    </a:moveTo>
                    <a:lnTo>
                      <a:pt x="15992" y="9802"/>
                    </a:lnTo>
                    <a:lnTo>
                      <a:pt x="2766832" y="1385295"/>
                    </a:lnTo>
                    <a:lnTo>
                      <a:pt x="1289400" y="2212199"/>
                    </a:lnTo>
                    <a:lnTo>
                      <a:pt x="1289400" y="2501033"/>
                    </a:lnTo>
                    <a:lnTo>
                      <a:pt x="1289398" y="2501033"/>
                    </a:lnTo>
                    <a:lnTo>
                      <a:pt x="1289398" y="2217132"/>
                    </a:lnTo>
                    <a:lnTo>
                      <a:pt x="1366" y="1573116"/>
                    </a:lnTo>
                    <a:lnTo>
                      <a:pt x="1367" y="12007"/>
                    </a:lnTo>
                    <a:lnTo>
                      <a:pt x="0" y="1806"/>
                    </a:lnTo>
                    <a:lnTo>
                      <a:pt x="1366" y="2489"/>
                    </a:lnTo>
                    <a:lnTo>
                      <a:pt x="13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 flipH="1">
                <a:off x="9431770" y="3260605"/>
                <a:ext cx="2764098" cy="2501033"/>
              </a:xfrm>
              <a:custGeom>
                <a:avLst/>
                <a:gdLst>
                  <a:gd name="connsiteX0" fmla="*/ 1366 w 2766832"/>
                  <a:gd name="connsiteY0" fmla="*/ 0 h 2501033"/>
                  <a:gd name="connsiteX1" fmla="*/ 15992 w 2766832"/>
                  <a:gd name="connsiteY1" fmla="*/ 9802 h 2501033"/>
                  <a:gd name="connsiteX2" fmla="*/ 2766832 w 2766832"/>
                  <a:gd name="connsiteY2" fmla="*/ 1385295 h 2501033"/>
                  <a:gd name="connsiteX3" fmla="*/ 1289400 w 2766832"/>
                  <a:gd name="connsiteY3" fmla="*/ 2212199 h 2501033"/>
                  <a:gd name="connsiteX4" fmla="*/ 1289400 w 2766832"/>
                  <a:gd name="connsiteY4" fmla="*/ 2501033 h 2501033"/>
                  <a:gd name="connsiteX5" fmla="*/ 1289398 w 2766832"/>
                  <a:gd name="connsiteY5" fmla="*/ 2501033 h 2501033"/>
                  <a:gd name="connsiteX6" fmla="*/ 1289398 w 2766832"/>
                  <a:gd name="connsiteY6" fmla="*/ 2217132 h 2501033"/>
                  <a:gd name="connsiteX7" fmla="*/ 1366 w 2766832"/>
                  <a:gd name="connsiteY7" fmla="*/ 1573116 h 2501033"/>
                  <a:gd name="connsiteX8" fmla="*/ 1367 w 2766832"/>
                  <a:gd name="connsiteY8" fmla="*/ 12007 h 2501033"/>
                  <a:gd name="connsiteX9" fmla="*/ 0 w 2766832"/>
                  <a:gd name="connsiteY9" fmla="*/ 1806 h 2501033"/>
                  <a:gd name="connsiteX10" fmla="*/ 1366 w 2766832"/>
                  <a:gd name="connsiteY10" fmla="*/ 2489 h 2501033"/>
                  <a:gd name="connsiteX11" fmla="*/ 1366 w 2766832"/>
                  <a:gd name="connsiteY11" fmla="*/ 0 h 25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6832" h="2501033">
                    <a:moveTo>
                      <a:pt x="1366" y="0"/>
                    </a:moveTo>
                    <a:lnTo>
                      <a:pt x="15992" y="9802"/>
                    </a:lnTo>
                    <a:lnTo>
                      <a:pt x="2766832" y="1385295"/>
                    </a:lnTo>
                    <a:lnTo>
                      <a:pt x="1289400" y="2212199"/>
                    </a:lnTo>
                    <a:lnTo>
                      <a:pt x="1289400" y="2501033"/>
                    </a:lnTo>
                    <a:lnTo>
                      <a:pt x="1289398" y="2501033"/>
                    </a:lnTo>
                    <a:lnTo>
                      <a:pt x="1289398" y="2217132"/>
                    </a:lnTo>
                    <a:lnTo>
                      <a:pt x="1366" y="1573116"/>
                    </a:lnTo>
                    <a:lnTo>
                      <a:pt x="1367" y="12007"/>
                    </a:lnTo>
                    <a:lnTo>
                      <a:pt x="0" y="1806"/>
                    </a:lnTo>
                    <a:lnTo>
                      <a:pt x="1366" y="2489"/>
                    </a:lnTo>
                    <a:lnTo>
                      <a:pt x="1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 flipV="1">
                <a:off x="12195868" y="6656987"/>
                <a:ext cx="2766832" cy="2501039"/>
              </a:xfrm>
              <a:custGeom>
                <a:avLst/>
                <a:gdLst>
                  <a:gd name="connsiteX0" fmla="*/ 1366 w 2766832"/>
                  <a:gd name="connsiteY0" fmla="*/ 0 h 2501033"/>
                  <a:gd name="connsiteX1" fmla="*/ 15992 w 2766832"/>
                  <a:gd name="connsiteY1" fmla="*/ 9802 h 2501033"/>
                  <a:gd name="connsiteX2" fmla="*/ 2766832 w 2766832"/>
                  <a:gd name="connsiteY2" fmla="*/ 1385295 h 2501033"/>
                  <a:gd name="connsiteX3" fmla="*/ 1289400 w 2766832"/>
                  <a:gd name="connsiteY3" fmla="*/ 2212199 h 2501033"/>
                  <a:gd name="connsiteX4" fmla="*/ 1289400 w 2766832"/>
                  <a:gd name="connsiteY4" fmla="*/ 2501033 h 2501033"/>
                  <a:gd name="connsiteX5" fmla="*/ 1289398 w 2766832"/>
                  <a:gd name="connsiteY5" fmla="*/ 2501033 h 2501033"/>
                  <a:gd name="connsiteX6" fmla="*/ 1289398 w 2766832"/>
                  <a:gd name="connsiteY6" fmla="*/ 2217132 h 2501033"/>
                  <a:gd name="connsiteX7" fmla="*/ 1366 w 2766832"/>
                  <a:gd name="connsiteY7" fmla="*/ 1573116 h 2501033"/>
                  <a:gd name="connsiteX8" fmla="*/ 1367 w 2766832"/>
                  <a:gd name="connsiteY8" fmla="*/ 12007 h 2501033"/>
                  <a:gd name="connsiteX9" fmla="*/ 0 w 2766832"/>
                  <a:gd name="connsiteY9" fmla="*/ 1806 h 2501033"/>
                  <a:gd name="connsiteX10" fmla="*/ 1366 w 2766832"/>
                  <a:gd name="connsiteY10" fmla="*/ 2489 h 2501033"/>
                  <a:gd name="connsiteX11" fmla="*/ 1366 w 2766832"/>
                  <a:gd name="connsiteY11" fmla="*/ 0 h 25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6832" h="2501033">
                    <a:moveTo>
                      <a:pt x="1366" y="0"/>
                    </a:moveTo>
                    <a:lnTo>
                      <a:pt x="15992" y="9802"/>
                    </a:lnTo>
                    <a:lnTo>
                      <a:pt x="2766832" y="1385295"/>
                    </a:lnTo>
                    <a:lnTo>
                      <a:pt x="1289400" y="2212199"/>
                    </a:lnTo>
                    <a:lnTo>
                      <a:pt x="1289400" y="2501033"/>
                    </a:lnTo>
                    <a:lnTo>
                      <a:pt x="1289398" y="2501033"/>
                    </a:lnTo>
                    <a:lnTo>
                      <a:pt x="1289398" y="2217132"/>
                    </a:lnTo>
                    <a:lnTo>
                      <a:pt x="1366" y="1573116"/>
                    </a:lnTo>
                    <a:lnTo>
                      <a:pt x="1367" y="12007"/>
                    </a:lnTo>
                    <a:lnTo>
                      <a:pt x="0" y="1806"/>
                    </a:lnTo>
                    <a:lnTo>
                      <a:pt x="1366" y="2489"/>
                    </a:lnTo>
                    <a:lnTo>
                      <a:pt x="13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 flipH="1" flipV="1">
                <a:off x="9431770" y="6656987"/>
                <a:ext cx="2764098" cy="2501039"/>
              </a:xfrm>
              <a:custGeom>
                <a:avLst/>
                <a:gdLst>
                  <a:gd name="connsiteX0" fmla="*/ 1366 w 2766832"/>
                  <a:gd name="connsiteY0" fmla="*/ 0 h 2501033"/>
                  <a:gd name="connsiteX1" fmla="*/ 15992 w 2766832"/>
                  <a:gd name="connsiteY1" fmla="*/ 9802 h 2501033"/>
                  <a:gd name="connsiteX2" fmla="*/ 2766832 w 2766832"/>
                  <a:gd name="connsiteY2" fmla="*/ 1385295 h 2501033"/>
                  <a:gd name="connsiteX3" fmla="*/ 1289400 w 2766832"/>
                  <a:gd name="connsiteY3" fmla="*/ 2212199 h 2501033"/>
                  <a:gd name="connsiteX4" fmla="*/ 1289400 w 2766832"/>
                  <a:gd name="connsiteY4" fmla="*/ 2501033 h 2501033"/>
                  <a:gd name="connsiteX5" fmla="*/ 1289398 w 2766832"/>
                  <a:gd name="connsiteY5" fmla="*/ 2501033 h 2501033"/>
                  <a:gd name="connsiteX6" fmla="*/ 1289398 w 2766832"/>
                  <a:gd name="connsiteY6" fmla="*/ 2217132 h 2501033"/>
                  <a:gd name="connsiteX7" fmla="*/ 1366 w 2766832"/>
                  <a:gd name="connsiteY7" fmla="*/ 1573116 h 2501033"/>
                  <a:gd name="connsiteX8" fmla="*/ 1367 w 2766832"/>
                  <a:gd name="connsiteY8" fmla="*/ 12007 h 2501033"/>
                  <a:gd name="connsiteX9" fmla="*/ 0 w 2766832"/>
                  <a:gd name="connsiteY9" fmla="*/ 1806 h 2501033"/>
                  <a:gd name="connsiteX10" fmla="*/ 1366 w 2766832"/>
                  <a:gd name="connsiteY10" fmla="*/ 2489 h 2501033"/>
                  <a:gd name="connsiteX11" fmla="*/ 1366 w 2766832"/>
                  <a:gd name="connsiteY11" fmla="*/ 0 h 25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6832" h="2501033">
                    <a:moveTo>
                      <a:pt x="1366" y="0"/>
                    </a:moveTo>
                    <a:lnTo>
                      <a:pt x="15992" y="9802"/>
                    </a:lnTo>
                    <a:lnTo>
                      <a:pt x="2766832" y="1385295"/>
                    </a:lnTo>
                    <a:lnTo>
                      <a:pt x="1289400" y="2212199"/>
                    </a:lnTo>
                    <a:lnTo>
                      <a:pt x="1289400" y="2501033"/>
                    </a:lnTo>
                    <a:lnTo>
                      <a:pt x="1289398" y="2501033"/>
                    </a:lnTo>
                    <a:lnTo>
                      <a:pt x="1289398" y="2217132"/>
                    </a:lnTo>
                    <a:lnTo>
                      <a:pt x="1366" y="1573116"/>
                    </a:lnTo>
                    <a:lnTo>
                      <a:pt x="1367" y="12007"/>
                    </a:lnTo>
                    <a:lnTo>
                      <a:pt x="0" y="1806"/>
                    </a:lnTo>
                    <a:lnTo>
                      <a:pt x="1366" y="2489"/>
                    </a:lnTo>
                    <a:lnTo>
                      <a:pt x="13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3482532" y="4648393"/>
                <a:ext cx="1472982" cy="3121846"/>
              </a:xfrm>
              <a:custGeom>
                <a:avLst/>
                <a:gdLst>
                  <a:gd name="connsiteX0" fmla="*/ 1472982 w 1472982"/>
                  <a:gd name="connsiteY0" fmla="*/ 0 h 3121846"/>
                  <a:gd name="connsiteX1" fmla="*/ 1472982 w 1472982"/>
                  <a:gd name="connsiteY1" fmla="*/ 3121846 h 3121846"/>
                  <a:gd name="connsiteX2" fmla="*/ 1 w 1472982"/>
                  <a:gd name="connsiteY2" fmla="*/ 2297431 h 3121846"/>
                  <a:gd name="connsiteX3" fmla="*/ 1 w 1472982"/>
                  <a:gd name="connsiteY3" fmla="*/ 2008596 h 3121846"/>
                  <a:gd name="connsiteX4" fmla="*/ 0 w 1472982"/>
                  <a:gd name="connsiteY4" fmla="*/ 2008596 h 3121846"/>
                  <a:gd name="connsiteX5" fmla="*/ 0 w 1472982"/>
                  <a:gd name="connsiteY5" fmla="*/ 1113247 h 3121846"/>
                  <a:gd name="connsiteX6" fmla="*/ 1 w 1472982"/>
                  <a:gd name="connsiteY6" fmla="*/ 1113247 h 3121846"/>
                  <a:gd name="connsiteX7" fmla="*/ 1 w 1472982"/>
                  <a:gd name="connsiteY7" fmla="*/ 824413 h 3121846"/>
                  <a:gd name="connsiteX8" fmla="*/ 1472982 w 1472982"/>
                  <a:gd name="connsiteY8" fmla="*/ 0 h 312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2982" h="3121846">
                    <a:moveTo>
                      <a:pt x="1472982" y="0"/>
                    </a:moveTo>
                    <a:lnTo>
                      <a:pt x="1472982" y="3121846"/>
                    </a:lnTo>
                    <a:lnTo>
                      <a:pt x="1" y="2297431"/>
                    </a:lnTo>
                    <a:lnTo>
                      <a:pt x="1" y="2008596"/>
                    </a:lnTo>
                    <a:lnTo>
                      <a:pt x="0" y="2008596"/>
                    </a:lnTo>
                    <a:lnTo>
                      <a:pt x="0" y="1113247"/>
                    </a:lnTo>
                    <a:lnTo>
                      <a:pt x="1" y="1113247"/>
                    </a:lnTo>
                    <a:lnTo>
                      <a:pt x="1" y="824413"/>
                    </a:lnTo>
                    <a:lnTo>
                      <a:pt x="14729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 flipH="1">
                <a:off x="9436221" y="4651327"/>
                <a:ext cx="1468530" cy="3121846"/>
              </a:xfrm>
              <a:custGeom>
                <a:avLst/>
                <a:gdLst>
                  <a:gd name="connsiteX0" fmla="*/ 1472982 w 1472982"/>
                  <a:gd name="connsiteY0" fmla="*/ 0 h 3121846"/>
                  <a:gd name="connsiteX1" fmla="*/ 1472982 w 1472982"/>
                  <a:gd name="connsiteY1" fmla="*/ 3121846 h 3121846"/>
                  <a:gd name="connsiteX2" fmla="*/ 1 w 1472982"/>
                  <a:gd name="connsiteY2" fmla="*/ 2297431 h 3121846"/>
                  <a:gd name="connsiteX3" fmla="*/ 1 w 1472982"/>
                  <a:gd name="connsiteY3" fmla="*/ 2008596 h 3121846"/>
                  <a:gd name="connsiteX4" fmla="*/ 0 w 1472982"/>
                  <a:gd name="connsiteY4" fmla="*/ 2008596 h 3121846"/>
                  <a:gd name="connsiteX5" fmla="*/ 0 w 1472982"/>
                  <a:gd name="connsiteY5" fmla="*/ 1113247 h 3121846"/>
                  <a:gd name="connsiteX6" fmla="*/ 1 w 1472982"/>
                  <a:gd name="connsiteY6" fmla="*/ 1113247 h 3121846"/>
                  <a:gd name="connsiteX7" fmla="*/ 1 w 1472982"/>
                  <a:gd name="connsiteY7" fmla="*/ 824413 h 3121846"/>
                  <a:gd name="connsiteX8" fmla="*/ 1472982 w 1472982"/>
                  <a:gd name="connsiteY8" fmla="*/ 0 h 312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2982" h="3121846">
                    <a:moveTo>
                      <a:pt x="1472982" y="0"/>
                    </a:moveTo>
                    <a:lnTo>
                      <a:pt x="1472982" y="3121846"/>
                    </a:lnTo>
                    <a:lnTo>
                      <a:pt x="1" y="2297431"/>
                    </a:lnTo>
                    <a:lnTo>
                      <a:pt x="1" y="2008596"/>
                    </a:lnTo>
                    <a:lnTo>
                      <a:pt x="0" y="2008596"/>
                    </a:lnTo>
                    <a:lnTo>
                      <a:pt x="0" y="1113247"/>
                    </a:lnTo>
                    <a:lnTo>
                      <a:pt x="1" y="1113247"/>
                    </a:lnTo>
                    <a:lnTo>
                      <a:pt x="1" y="824413"/>
                    </a:lnTo>
                    <a:lnTo>
                      <a:pt x="147298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六边形 23"/>
            <p:cNvSpPr/>
            <p:nvPr/>
          </p:nvSpPr>
          <p:spPr>
            <a:xfrm rot="16200000">
              <a:off x="4708940" y="2129351"/>
              <a:ext cx="2774118" cy="2597533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六边形 24"/>
            <p:cNvSpPr/>
            <p:nvPr/>
          </p:nvSpPr>
          <p:spPr>
            <a:xfrm rot="16200000">
              <a:off x="5609843" y="2972909"/>
              <a:ext cx="972311" cy="910419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 bwMode="auto">
            <a:xfrm>
              <a:off x="6408837" y="3990421"/>
              <a:ext cx="250720" cy="277070"/>
            </a:xfrm>
            <a:custGeom>
              <a:avLst/>
              <a:gdLst>
                <a:gd name="T0" fmla="*/ 3327 w 3824"/>
                <a:gd name="T1" fmla="*/ 2813 h 4229"/>
                <a:gd name="T2" fmla="*/ 3231 w 3824"/>
                <a:gd name="T3" fmla="*/ 3431 h 4229"/>
                <a:gd name="T4" fmla="*/ 3493 w 3824"/>
                <a:gd name="T5" fmla="*/ 3271 h 4229"/>
                <a:gd name="T6" fmla="*/ 3560 w 3824"/>
                <a:gd name="T7" fmla="*/ 2717 h 4229"/>
                <a:gd name="T8" fmla="*/ 3518 w 3824"/>
                <a:gd name="T9" fmla="*/ 2343 h 4229"/>
                <a:gd name="T10" fmla="*/ 3231 w 3824"/>
                <a:gd name="T11" fmla="*/ 2171 h 4229"/>
                <a:gd name="T12" fmla="*/ 1371 w 3824"/>
                <a:gd name="T13" fmla="*/ 417 h 4229"/>
                <a:gd name="T14" fmla="*/ 1274 w 3824"/>
                <a:gd name="T15" fmla="*/ 948 h 4229"/>
                <a:gd name="T16" fmla="*/ 1427 w 3824"/>
                <a:gd name="T17" fmla="*/ 1532 h 4229"/>
                <a:gd name="T18" fmla="*/ 1176 w 3824"/>
                <a:gd name="T19" fmla="*/ 1985 h 4229"/>
                <a:gd name="T20" fmla="*/ 583 w 3824"/>
                <a:gd name="T21" fmla="*/ 2141 h 4229"/>
                <a:gd name="T22" fmla="*/ 266 w 3824"/>
                <a:gd name="T23" fmla="*/ 2353 h 4229"/>
                <a:gd name="T24" fmla="*/ 347 w 3824"/>
                <a:gd name="T25" fmla="*/ 2554 h 4229"/>
                <a:gd name="T26" fmla="*/ 463 w 3824"/>
                <a:gd name="T27" fmla="*/ 2756 h 4229"/>
                <a:gd name="T28" fmla="*/ 467 w 3824"/>
                <a:gd name="T29" fmla="*/ 3033 h 4229"/>
                <a:gd name="T30" fmla="*/ 702 w 3824"/>
                <a:gd name="T31" fmla="*/ 3222 h 4229"/>
                <a:gd name="T32" fmla="*/ 672 w 3824"/>
                <a:gd name="T33" fmla="*/ 3446 h 4229"/>
                <a:gd name="T34" fmla="*/ 815 w 3824"/>
                <a:gd name="T35" fmla="*/ 3587 h 4229"/>
                <a:gd name="T36" fmla="*/ 975 w 3824"/>
                <a:gd name="T37" fmla="*/ 3674 h 4229"/>
                <a:gd name="T38" fmla="*/ 991 w 3824"/>
                <a:gd name="T39" fmla="*/ 3914 h 4229"/>
                <a:gd name="T40" fmla="*/ 1525 w 3824"/>
                <a:gd name="T41" fmla="*/ 3933 h 4229"/>
                <a:gd name="T42" fmla="*/ 2201 w 3824"/>
                <a:gd name="T43" fmla="*/ 3732 h 4229"/>
                <a:gd name="T44" fmla="*/ 2537 w 3824"/>
                <a:gd name="T45" fmla="*/ 3486 h 4229"/>
                <a:gd name="T46" fmla="*/ 2903 w 3824"/>
                <a:gd name="T47" fmla="*/ 3395 h 4229"/>
                <a:gd name="T48" fmla="*/ 3060 w 3824"/>
                <a:gd name="T49" fmla="*/ 2896 h 4229"/>
                <a:gd name="T50" fmla="*/ 3035 w 3824"/>
                <a:gd name="T51" fmla="*/ 2398 h 4229"/>
                <a:gd name="T52" fmla="*/ 2824 w 3824"/>
                <a:gd name="T53" fmla="*/ 2171 h 4229"/>
                <a:gd name="T54" fmla="*/ 2460 w 3824"/>
                <a:gd name="T55" fmla="*/ 2012 h 4229"/>
                <a:gd name="T56" fmla="*/ 2004 w 3824"/>
                <a:gd name="T57" fmla="*/ 1474 h 4229"/>
                <a:gd name="T58" fmla="*/ 1671 w 3824"/>
                <a:gd name="T59" fmla="*/ 875 h 4229"/>
                <a:gd name="T60" fmla="*/ 1652 w 3824"/>
                <a:gd name="T61" fmla="*/ 385 h 4229"/>
                <a:gd name="T62" fmla="*/ 1594 w 3824"/>
                <a:gd name="T63" fmla="*/ 253 h 4229"/>
                <a:gd name="T64" fmla="*/ 1875 w 3824"/>
                <a:gd name="T65" fmla="*/ 169 h 4229"/>
                <a:gd name="T66" fmla="*/ 1907 w 3824"/>
                <a:gd name="T67" fmla="*/ 630 h 4229"/>
                <a:gd name="T68" fmla="*/ 2186 w 3824"/>
                <a:gd name="T69" fmla="*/ 1290 h 4229"/>
                <a:gd name="T70" fmla="*/ 2683 w 3824"/>
                <a:gd name="T71" fmla="*/ 1851 h 4229"/>
                <a:gd name="T72" fmla="*/ 2970 w 3824"/>
                <a:gd name="T73" fmla="*/ 1907 h 4229"/>
                <a:gd name="T74" fmla="*/ 3453 w 3824"/>
                <a:gd name="T75" fmla="*/ 1952 h 4229"/>
                <a:gd name="T76" fmla="*/ 3777 w 3824"/>
                <a:gd name="T77" fmla="*/ 2290 h 4229"/>
                <a:gd name="T78" fmla="*/ 3824 w 3824"/>
                <a:gd name="T79" fmla="*/ 2761 h 4229"/>
                <a:gd name="T80" fmla="*/ 3758 w 3824"/>
                <a:gd name="T81" fmla="*/ 3323 h 4229"/>
                <a:gd name="T82" fmla="*/ 3436 w 3824"/>
                <a:gd name="T83" fmla="*/ 3670 h 4229"/>
                <a:gd name="T84" fmla="*/ 2918 w 3824"/>
                <a:gd name="T85" fmla="*/ 3684 h 4229"/>
                <a:gd name="T86" fmla="*/ 2551 w 3824"/>
                <a:gd name="T87" fmla="*/ 3785 h 4229"/>
                <a:gd name="T88" fmla="*/ 2049 w 3824"/>
                <a:gd name="T89" fmla="*/ 4114 h 4229"/>
                <a:gd name="T90" fmla="*/ 1386 w 3824"/>
                <a:gd name="T91" fmla="*/ 4216 h 4229"/>
                <a:gd name="T92" fmla="*/ 814 w 3824"/>
                <a:gd name="T93" fmla="*/ 4103 h 4229"/>
                <a:gd name="T94" fmla="*/ 554 w 3824"/>
                <a:gd name="T95" fmla="*/ 3732 h 4229"/>
                <a:gd name="T96" fmla="*/ 400 w 3824"/>
                <a:gd name="T97" fmla="*/ 3312 h 4229"/>
                <a:gd name="T98" fmla="*/ 153 w 3824"/>
                <a:gd name="T99" fmla="*/ 2875 h 4229"/>
                <a:gd name="T100" fmla="*/ 1 w 3824"/>
                <a:gd name="T101" fmla="*/ 2444 h 4229"/>
                <a:gd name="T102" fmla="*/ 177 w 3824"/>
                <a:gd name="T103" fmla="*/ 2030 h 4229"/>
                <a:gd name="T104" fmla="*/ 632 w 3824"/>
                <a:gd name="T105" fmla="*/ 1875 h 4229"/>
                <a:gd name="T106" fmla="*/ 1038 w 3824"/>
                <a:gd name="T107" fmla="*/ 1762 h 4229"/>
                <a:gd name="T108" fmla="*/ 1150 w 3824"/>
                <a:gd name="T109" fmla="*/ 1443 h 4229"/>
                <a:gd name="T110" fmla="*/ 996 w 3824"/>
                <a:gd name="T111" fmla="*/ 908 h 4229"/>
                <a:gd name="T112" fmla="*/ 1142 w 3824"/>
                <a:gd name="T113" fmla="*/ 286 h 4229"/>
                <a:gd name="T114" fmla="*/ 1549 w 3824"/>
                <a:gd name="T115" fmla="*/ 2 h 4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24" h="4229">
                  <a:moveTo>
                    <a:pt x="3231" y="2171"/>
                  </a:moveTo>
                  <a:lnTo>
                    <a:pt x="3254" y="2223"/>
                  </a:lnTo>
                  <a:lnTo>
                    <a:pt x="3272" y="2278"/>
                  </a:lnTo>
                  <a:lnTo>
                    <a:pt x="3286" y="2332"/>
                  </a:lnTo>
                  <a:lnTo>
                    <a:pt x="3296" y="2387"/>
                  </a:lnTo>
                  <a:lnTo>
                    <a:pt x="3304" y="2440"/>
                  </a:lnTo>
                  <a:lnTo>
                    <a:pt x="3318" y="2562"/>
                  </a:lnTo>
                  <a:lnTo>
                    <a:pt x="3326" y="2687"/>
                  </a:lnTo>
                  <a:lnTo>
                    <a:pt x="3327" y="2813"/>
                  </a:lnTo>
                  <a:lnTo>
                    <a:pt x="3322" y="2940"/>
                  </a:lnTo>
                  <a:lnTo>
                    <a:pt x="3312" y="3068"/>
                  </a:lnTo>
                  <a:lnTo>
                    <a:pt x="3304" y="3129"/>
                  </a:lnTo>
                  <a:lnTo>
                    <a:pt x="3294" y="3190"/>
                  </a:lnTo>
                  <a:lnTo>
                    <a:pt x="3282" y="3252"/>
                  </a:lnTo>
                  <a:lnTo>
                    <a:pt x="3265" y="3313"/>
                  </a:lnTo>
                  <a:lnTo>
                    <a:pt x="3246" y="3373"/>
                  </a:lnTo>
                  <a:lnTo>
                    <a:pt x="3221" y="3431"/>
                  </a:lnTo>
                  <a:lnTo>
                    <a:pt x="3231" y="3431"/>
                  </a:lnTo>
                  <a:lnTo>
                    <a:pt x="3272" y="3431"/>
                  </a:lnTo>
                  <a:lnTo>
                    <a:pt x="3309" y="3430"/>
                  </a:lnTo>
                  <a:lnTo>
                    <a:pt x="3342" y="3425"/>
                  </a:lnTo>
                  <a:lnTo>
                    <a:pt x="3373" y="3419"/>
                  </a:lnTo>
                  <a:lnTo>
                    <a:pt x="3399" y="3408"/>
                  </a:lnTo>
                  <a:lnTo>
                    <a:pt x="3421" y="3393"/>
                  </a:lnTo>
                  <a:lnTo>
                    <a:pt x="3439" y="3372"/>
                  </a:lnTo>
                  <a:lnTo>
                    <a:pt x="3469" y="3323"/>
                  </a:lnTo>
                  <a:lnTo>
                    <a:pt x="3493" y="3271"/>
                  </a:lnTo>
                  <a:lnTo>
                    <a:pt x="3513" y="3215"/>
                  </a:lnTo>
                  <a:lnTo>
                    <a:pt x="3529" y="3157"/>
                  </a:lnTo>
                  <a:lnTo>
                    <a:pt x="3540" y="3096"/>
                  </a:lnTo>
                  <a:lnTo>
                    <a:pt x="3548" y="3033"/>
                  </a:lnTo>
                  <a:lnTo>
                    <a:pt x="3555" y="2970"/>
                  </a:lnTo>
                  <a:lnTo>
                    <a:pt x="3558" y="2904"/>
                  </a:lnTo>
                  <a:lnTo>
                    <a:pt x="3559" y="2839"/>
                  </a:lnTo>
                  <a:lnTo>
                    <a:pt x="3559" y="2773"/>
                  </a:lnTo>
                  <a:lnTo>
                    <a:pt x="3560" y="2717"/>
                  </a:lnTo>
                  <a:lnTo>
                    <a:pt x="3560" y="2678"/>
                  </a:lnTo>
                  <a:lnTo>
                    <a:pt x="3560" y="2636"/>
                  </a:lnTo>
                  <a:lnTo>
                    <a:pt x="3559" y="2594"/>
                  </a:lnTo>
                  <a:lnTo>
                    <a:pt x="3558" y="2550"/>
                  </a:lnTo>
                  <a:lnTo>
                    <a:pt x="3553" y="2506"/>
                  </a:lnTo>
                  <a:lnTo>
                    <a:pt x="3548" y="2462"/>
                  </a:lnTo>
                  <a:lnTo>
                    <a:pt x="3541" y="2420"/>
                  </a:lnTo>
                  <a:lnTo>
                    <a:pt x="3531" y="2380"/>
                  </a:lnTo>
                  <a:lnTo>
                    <a:pt x="3518" y="2343"/>
                  </a:lnTo>
                  <a:lnTo>
                    <a:pt x="3501" y="2309"/>
                  </a:lnTo>
                  <a:lnTo>
                    <a:pt x="3480" y="2279"/>
                  </a:lnTo>
                  <a:lnTo>
                    <a:pt x="3457" y="2254"/>
                  </a:lnTo>
                  <a:lnTo>
                    <a:pt x="3424" y="2230"/>
                  </a:lnTo>
                  <a:lnTo>
                    <a:pt x="3388" y="2211"/>
                  </a:lnTo>
                  <a:lnTo>
                    <a:pt x="3351" y="2195"/>
                  </a:lnTo>
                  <a:lnTo>
                    <a:pt x="3311" y="2185"/>
                  </a:lnTo>
                  <a:lnTo>
                    <a:pt x="3271" y="2176"/>
                  </a:lnTo>
                  <a:lnTo>
                    <a:pt x="3231" y="2171"/>
                  </a:lnTo>
                  <a:close/>
                  <a:moveTo>
                    <a:pt x="1594" y="253"/>
                  </a:moveTo>
                  <a:lnTo>
                    <a:pt x="1566" y="255"/>
                  </a:lnTo>
                  <a:lnTo>
                    <a:pt x="1537" y="266"/>
                  </a:lnTo>
                  <a:lnTo>
                    <a:pt x="1507" y="283"/>
                  </a:lnTo>
                  <a:lnTo>
                    <a:pt x="1478" y="303"/>
                  </a:lnTo>
                  <a:lnTo>
                    <a:pt x="1449" y="328"/>
                  </a:lnTo>
                  <a:lnTo>
                    <a:pt x="1422" y="355"/>
                  </a:lnTo>
                  <a:lnTo>
                    <a:pt x="1395" y="385"/>
                  </a:lnTo>
                  <a:lnTo>
                    <a:pt x="1371" y="417"/>
                  </a:lnTo>
                  <a:lnTo>
                    <a:pt x="1349" y="448"/>
                  </a:lnTo>
                  <a:lnTo>
                    <a:pt x="1320" y="509"/>
                  </a:lnTo>
                  <a:lnTo>
                    <a:pt x="1295" y="570"/>
                  </a:lnTo>
                  <a:lnTo>
                    <a:pt x="1277" y="630"/>
                  </a:lnTo>
                  <a:lnTo>
                    <a:pt x="1263" y="690"/>
                  </a:lnTo>
                  <a:lnTo>
                    <a:pt x="1256" y="751"/>
                  </a:lnTo>
                  <a:lnTo>
                    <a:pt x="1255" y="808"/>
                  </a:lnTo>
                  <a:lnTo>
                    <a:pt x="1262" y="878"/>
                  </a:lnTo>
                  <a:lnTo>
                    <a:pt x="1274" y="948"/>
                  </a:lnTo>
                  <a:lnTo>
                    <a:pt x="1292" y="1016"/>
                  </a:lnTo>
                  <a:lnTo>
                    <a:pt x="1314" y="1086"/>
                  </a:lnTo>
                  <a:lnTo>
                    <a:pt x="1338" y="1157"/>
                  </a:lnTo>
                  <a:lnTo>
                    <a:pt x="1358" y="1217"/>
                  </a:lnTo>
                  <a:lnTo>
                    <a:pt x="1379" y="1277"/>
                  </a:lnTo>
                  <a:lnTo>
                    <a:pt x="1397" y="1340"/>
                  </a:lnTo>
                  <a:lnTo>
                    <a:pt x="1411" y="1403"/>
                  </a:lnTo>
                  <a:lnTo>
                    <a:pt x="1422" y="1466"/>
                  </a:lnTo>
                  <a:lnTo>
                    <a:pt x="1427" y="1532"/>
                  </a:lnTo>
                  <a:lnTo>
                    <a:pt x="1426" y="1599"/>
                  </a:lnTo>
                  <a:lnTo>
                    <a:pt x="1418" y="1656"/>
                  </a:lnTo>
                  <a:lnTo>
                    <a:pt x="1401" y="1713"/>
                  </a:lnTo>
                  <a:lnTo>
                    <a:pt x="1379" y="1766"/>
                  </a:lnTo>
                  <a:lnTo>
                    <a:pt x="1350" y="1818"/>
                  </a:lnTo>
                  <a:lnTo>
                    <a:pt x="1315" y="1864"/>
                  </a:lnTo>
                  <a:lnTo>
                    <a:pt x="1274" y="1910"/>
                  </a:lnTo>
                  <a:lnTo>
                    <a:pt x="1227" y="1949"/>
                  </a:lnTo>
                  <a:lnTo>
                    <a:pt x="1176" y="1985"/>
                  </a:lnTo>
                  <a:lnTo>
                    <a:pt x="1121" y="2016"/>
                  </a:lnTo>
                  <a:lnTo>
                    <a:pt x="1062" y="2041"/>
                  </a:lnTo>
                  <a:lnTo>
                    <a:pt x="997" y="2061"/>
                  </a:lnTo>
                  <a:lnTo>
                    <a:pt x="927" y="2076"/>
                  </a:lnTo>
                  <a:lnTo>
                    <a:pt x="855" y="2090"/>
                  </a:lnTo>
                  <a:lnTo>
                    <a:pt x="783" y="2102"/>
                  </a:lnTo>
                  <a:lnTo>
                    <a:pt x="716" y="2113"/>
                  </a:lnTo>
                  <a:lnTo>
                    <a:pt x="648" y="2126"/>
                  </a:lnTo>
                  <a:lnTo>
                    <a:pt x="583" y="2141"/>
                  </a:lnTo>
                  <a:lnTo>
                    <a:pt x="518" y="2159"/>
                  </a:lnTo>
                  <a:lnTo>
                    <a:pt x="456" y="2180"/>
                  </a:lnTo>
                  <a:lnTo>
                    <a:pt x="399" y="2209"/>
                  </a:lnTo>
                  <a:lnTo>
                    <a:pt x="371" y="2224"/>
                  </a:lnTo>
                  <a:lnTo>
                    <a:pt x="343" y="2243"/>
                  </a:lnTo>
                  <a:lnTo>
                    <a:pt x="319" y="2267"/>
                  </a:lnTo>
                  <a:lnTo>
                    <a:pt x="296" y="2293"/>
                  </a:lnTo>
                  <a:lnTo>
                    <a:pt x="279" y="2321"/>
                  </a:lnTo>
                  <a:lnTo>
                    <a:pt x="266" y="2353"/>
                  </a:lnTo>
                  <a:lnTo>
                    <a:pt x="259" y="2387"/>
                  </a:lnTo>
                  <a:lnTo>
                    <a:pt x="261" y="2424"/>
                  </a:lnTo>
                  <a:lnTo>
                    <a:pt x="263" y="2444"/>
                  </a:lnTo>
                  <a:lnTo>
                    <a:pt x="270" y="2466"/>
                  </a:lnTo>
                  <a:lnTo>
                    <a:pt x="279" y="2487"/>
                  </a:lnTo>
                  <a:lnTo>
                    <a:pt x="290" y="2507"/>
                  </a:lnTo>
                  <a:lnTo>
                    <a:pt x="305" y="2525"/>
                  </a:lnTo>
                  <a:lnTo>
                    <a:pt x="324" y="2542"/>
                  </a:lnTo>
                  <a:lnTo>
                    <a:pt x="347" y="2554"/>
                  </a:lnTo>
                  <a:lnTo>
                    <a:pt x="376" y="2562"/>
                  </a:lnTo>
                  <a:lnTo>
                    <a:pt x="408" y="2573"/>
                  </a:lnTo>
                  <a:lnTo>
                    <a:pt x="433" y="2591"/>
                  </a:lnTo>
                  <a:lnTo>
                    <a:pt x="454" y="2611"/>
                  </a:lnTo>
                  <a:lnTo>
                    <a:pt x="467" y="2637"/>
                  </a:lnTo>
                  <a:lnTo>
                    <a:pt x="474" y="2666"/>
                  </a:lnTo>
                  <a:lnTo>
                    <a:pt x="477" y="2695"/>
                  </a:lnTo>
                  <a:lnTo>
                    <a:pt x="473" y="2726"/>
                  </a:lnTo>
                  <a:lnTo>
                    <a:pt x="463" y="2756"/>
                  </a:lnTo>
                  <a:lnTo>
                    <a:pt x="450" y="2787"/>
                  </a:lnTo>
                  <a:lnTo>
                    <a:pt x="436" y="2807"/>
                  </a:lnTo>
                  <a:lnTo>
                    <a:pt x="427" y="2833"/>
                  </a:lnTo>
                  <a:lnTo>
                    <a:pt x="422" y="2863"/>
                  </a:lnTo>
                  <a:lnTo>
                    <a:pt x="422" y="2896"/>
                  </a:lnTo>
                  <a:lnTo>
                    <a:pt x="425" y="2929"/>
                  </a:lnTo>
                  <a:lnTo>
                    <a:pt x="432" y="2962"/>
                  </a:lnTo>
                  <a:lnTo>
                    <a:pt x="447" y="2999"/>
                  </a:lnTo>
                  <a:lnTo>
                    <a:pt x="467" y="3033"/>
                  </a:lnTo>
                  <a:lnTo>
                    <a:pt x="492" y="3062"/>
                  </a:lnTo>
                  <a:lnTo>
                    <a:pt x="524" y="3086"/>
                  </a:lnTo>
                  <a:lnTo>
                    <a:pt x="561" y="3108"/>
                  </a:lnTo>
                  <a:lnTo>
                    <a:pt x="603" y="3124"/>
                  </a:lnTo>
                  <a:lnTo>
                    <a:pt x="630" y="3133"/>
                  </a:lnTo>
                  <a:lnTo>
                    <a:pt x="655" y="3146"/>
                  </a:lnTo>
                  <a:lnTo>
                    <a:pt x="676" y="3168"/>
                  </a:lnTo>
                  <a:lnTo>
                    <a:pt x="692" y="3194"/>
                  </a:lnTo>
                  <a:lnTo>
                    <a:pt x="702" y="3222"/>
                  </a:lnTo>
                  <a:lnTo>
                    <a:pt x="705" y="3249"/>
                  </a:lnTo>
                  <a:lnTo>
                    <a:pt x="703" y="3276"/>
                  </a:lnTo>
                  <a:lnTo>
                    <a:pt x="694" y="3301"/>
                  </a:lnTo>
                  <a:lnTo>
                    <a:pt x="680" y="3323"/>
                  </a:lnTo>
                  <a:lnTo>
                    <a:pt x="672" y="3341"/>
                  </a:lnTo>
                  <a:lnTo>
                    <a:pt x="666" y="3363"/>
                  </a:lnTo>
                  <a:lnTo>
                    <a:pt x="663" y="3389"/>
                  </a:lnTo>
                  <a:lnTo>
                    <a:pt x="666" y="3416"/>
                  </a:lnTo>
                  <a:lnTo>
                    <a:pt x="672" y="3446"/>
                  </a:lnTo>
                  <a:lnTo>
                    <a:pt x="681" y="3476"/>
                  </a:lnTo>
                  <a:lnTo>
                    <a:pt x="694" y="3505"/>
                  </a:lnTo>
                  <a:lnTo>
                    <a:pt x="712" y="3534"/>
                  </a:lnTo>
                  <a:lnTo>
                    <a:pt x="731" y="3557"/>
                  </a:lnTo>
                  <a:lnTo>
                    <a:pt x="753" y="3573"/>
                  </a:lnTo>
                  <a:lnTo>
                    <a:pt x="775" y="3584"/>
                  </a:lnTo>
                  <a:lnTo>
                    <a:pt x="798" y="3588"/>
                  </a:lnTo>
                  <a:lnTo>
                    <a:pt x="807" y="3587"/>
                  </a:lnTo>
                  <a:lnTo>
                    <a:pt x="815" y="3587"/>
                  </a:lnTo>
                  <a:lnTo>
                    <a:pt x="820" y="3584"/>
                  </a:lnTo>
                  <a:lnTo>
                    <a:pt x="827" y="3584"/>
                  </a:lnTo>
                  <a:lnTo>
                    <a:pt x="851" y="3587"/>
                  </a:lnTo>
                  <a:lnTo>
                    <a:pt x="876" y="3591"/>
                  </a:lnTo>
                  <a:lnTo>
                    <a:pt x="902" y="3601"/>
                  </a:lnTo>
                  <a:lnTo>
                    <a:pt x="925" y="3613"/>
                  </a:lnTo>
                  <a:lnTo>
                    <a:pt x="946" y="3631"/>
                  </a:lnTo>
                  <a:lnTo>
                    <a:pt x="964" y="3651"/>
                  </a:lnTo>
                  <a:lnTo>
                    <a:pt x="975" y="3674"/>
                  </a:lnTo>
                  <a:lnTo>
                    <a:pt x="980" y="3700"/>
                  </a:lnTo>
                  <a:lnTo>
                    <a:pt x="979" y="3726"/>
                  </a:lnTo>
                  <a:lnTo>
                    <a:pt x="971" y="3752"/>
                  </a:lnTo>
                  <a:lnTo>
                    <a:pt x="962" y="3783"/>
                  </a:lnTo>
                  <a:lnTo>
                    <a:pt x="958" y="3813"/>
                  </a:lnTo>
                  <a:lnTo>
                    <a:pt x="960" y="3843"/>
                  </a:lnTo>
                  <a:lnTo>
                    <a:pt x="967" y="3870"/>
                  </a:lnTo>
                  <a:lnTo>
                    <a:pt x="978" y="3895"/>
                  </a:lnTo>
                  <a:lnTo>
                    <a:pt x="991" y="3914"/>
                  </a:lnTo>
                  <a:lnTo>
                    <a:pt x="1009" y="3928"/>
                  </a:lnTo>
                  <a:lnTo>
                    <a:pt x="1031" y="3939"/>
                  </a:lnTo>
                  <a:lnTo>
                    <a:pt x="1056" y="3944"/>
                  </a:lnTo>
                  <a:lnTo>
                    <a:pt x="1105" y="3954"/>
                  </a:lnTo>
                  <a:lnTo>
                    <a:pt x="1151" y="3958"/>
                  </a:lnTo>
                  <a:lnTo>
                    <a:pt x="1198" y="3960"/>
                  </a:lnTo>
                  <a:lnTo>
                    <a:pt x="1245" y="3960"/>
                  </a:lnTo>
                  <a:lnTo>
                    <a:pt x="1384" y="3948"/>
                  </a:lnTo>
                  <a:lnTo>
                    <a:pt x="1525" y="3933"/>
                  </a:lnTo>
                  <a:lnTo>
                    <a:pt x="1667" y="3915"/>
                  </a:lnTo>
                  <a:lnTo>
                    <a:pt x="1808" y="3893"/>
                  </a:lnTo>
                  <a:lnTo>
                    <a:pt x="1897" y="3873"/>
                  </a:lnTo>
                  <a:lnTo>
                    <a:pt x="1966" y="3858"/>
                  </a:lnTo>
                  <a:lnTo>
                    <a:pt x="2031" y="3843"/>
                  </a:lnTo>
                  <a:lnTo>
                    <a:pt x="2071" y="3821"/>
                  </a:lnTo>
                  <a:lnTo>
                    <a:pt x="2114" y="3794"/>
                  </a:lnTo>
                  <a:lnTo>
                    <a:pt x="2158" y="3763"/>
                  </a:lnTo>
                  <a:lnTo>
                    <a:pt x="2201" y="3732"/>
                  </a:lnTo>
                  <a:lnTo>
                    <a:pt x="2245" y="3699"/>
                  </a:lnTo>
                  <a:lnTo>
                    <a:pt x="2315" y="3647"/>
                  </a:lnTo>
                  <a:lnTo>
                    <a:pt x="2341" y="3624"/>
                  </a:lnTo>
                  <a:lnTo>
                    <a:pt x="2369" y="3599"/>
                  </a:lnTo>
                  <a:lnTo>
                    <a:pt x="2399" y="3572"/>
                  </a:lnTo>
                  <a:lnTo>
                    <a:pt x="2430" y="3546"/>
                  </a:lnTo>
                  <a:lnTo>
                    <a:pt x="2463" y="3521"/>
                  </a:lnTo>
                  <a:lnTo>
                    <a:pt x="2499" y="3501"/>
                  </a:lnTo>
                  <a:lnTo>
                    <a:pt x="2537" y="3486"/>
                  </a:lnTo>
                  <a:lnTo>
                    <a:pt x="2574" y="3468"/>
                  </a:lnTo>
                  <a:lnTo>
                    <a:pt x="2613" y="3457"/>
                  </a:lnTo>
                  <a:lnTo>
                    <a:pt x="2650" y="3450"/>
                  </a:lnTo>
                  <a:lnTo>
                    <a:pt x="2686" y="3449"/>
                  </a:lnTo>
                  <a:lnTo>
                    <a:pt x="2721" y="3449"/>
                  </a:lnTo>
                  <a:lnTo>
                    <a:pt x="2776" y="3441"/>
                  </a:lnTo>
                  <a:lnTo>
                    <a:pt x="2824" y="3430"/>
                  </a:lnTo>
                  <a:lnTo>
                    <a:pt x="2867" y="3415"/>
                  </a:lnTo>
                  <a:lnTo>
                    <a:pt x="2903" y="3395"/>
                  </a:lnTo>
                  <a:lnTo>
                    <a:pt x="2934" y="3371"/>
                  </a:lnTo>
                  <a:lnTo>
                    <a:pt x="2962" y="3342"/>
                  </a:lnTo>
                  <a:lnTo>
                    <a:pt x="2985" y="3306"/>
                  </a:lnTo>
                  <a:lnTo>
                    <a:pt x="3003" y="3265"/>
                  </a:lnTo>
                  <a:lnTo>
                    <a:pt x="3020" y="3218"/>
                  </a:lnTo>
                  <a:lnTo>
                    <a:pt x="3038" y="3140"/>
                  </a:lnTo>
                  <a:lnTo>
                    <a:pt x="3049" y="3059"/>
                  </a:lnTo>
                  <a:lnTo>
                    <a:pt x="3057" y="2978"/>
                  </a:lnTo>
                  <a:lnTo>
                    <a:pt x="3060" y="2896"/>
                  </a:lnTo>
                  <a:lnTo>
                    <a:pt x="3061" y="2817"/>
                  </a:lnTo>
                  <a:lnTo>
                    <a:pt x="3061" y="2739"/>
                  </a:lnTo>
                  <a:lnTo>
                    <a:pt x="3060" y="2706"/>
                  </a:lnTo>
                  <a:lnTo>
                    <a:pt x="3060" y="2657"/>
                  </a:lnTo>
                  <a:lnTo>
                    <a:pt x="3058" y="2606"/>
                  </a:lnTo>
                  <a:lnTo>
                    <a:pt x="3056" y="2554"/>
                  </a:lnTo>
                  <a:lnTo>
                    <a:pt x="3052" y="2502"/>
                  </a:lnTo>
                  <a:lnTo>
                    <a:pt x="3045" y="2450"/>
                  </a:lnTo>
                  <a:lnTo>
                    <a:pt x="3035" y="2398"/>
                  </a:lnTo>
                  <a:lnTo>
                    <a:pt x="3023" y="2349"/>
                  </a:lnTo>
                  <a:lnTo>
                    <a:pt x="3005" y="2301"/>
                  </a:lnTo>
                  <a:lnTo>
                    <a:pt x="2983" y="2256"/>
                  </a:lnTo>
                  <a:lnTo>
                    <a:pt x="2965" y="2232"/>
                  </a:lnTo>
                  <a:lnTo>
                    <a:pt x="2943" y="2213"/>
                  </a:lnTo>
                  <a:lnTo>
                    <a:pt x="2918" y="2198"/>
                  </a:lnTo>
                  <a:lnTo>
                    <a:pt x="2889" y="2187"/>
                  </a:lnTo>
                  <a:lnTo>
                    <a:pt x="2857" y="2179"/>
                  </a:lnTo>
                  <a:lnTo>
                    <a:pt x="2824" y="2171"/>
                  </a:lnTo>
                  <a:lnTo>
                    <a:pt x="2788" y="2164"/>
                  </a:lnTo>
                  <a:lnTo>
                    <a:pt x="2721" y="2150"/>
                  </a:lnTo>
                  <a:lnTo>
                    <a:pt x="2659" y="2133"/>
                  </a:lnTo>
                  <a:lnTo>
                    <a:pt x="2601" y="2108"/>
                  </a:lnTo>
                  <a:lnTo>
                    <a:pt x="2545" y="2078"/>
                  </a:lnTo>
                  <a:lnTo>
                    <a:pt x="2493" y="2042"/>
                  </a:lnTo>
                  <a:lnTo>
                    <a:pt x="2482" y="2037"/>
                  </a:lnTo>
                  <a:lnTo>
                    <a:pt x="2470" y="2026"/>
                  </a:lnTo>
                  <a:lnTo>
                    <a:pt x="2460" y="2012"/>
                  </a:lnTo>
                  <a:lnTo>
                    <a:pt x="2435" y="1992"/>
                  </a:lnTo>
                  <a:lnTo>
                    <a:pt x="2412" y="1970"/>
                  </a:lnTo>
                  <a:lnTo>
                    <a:pt x="2390" y="1946"/>
                  </a:lnTo>
                  <a:lnTo>
                    <a:pt x="2370" y="1922"/>
                  </a:lnTo>
                  <a:lnTo>
                    <a:pt x="2288" y="1832"/>
                  </a:lnTo>
                  <a:lnTo>
                    <a:pt x="2210" y="1741"/>
                  </a:lnTo>
                  <a:lnTo>
                    <a:pt x="2136" y="1651"/>
                  </a:lnTo>
                  <a:lnTo>
                    <a:pt x="2067" y="1562"/>
                  </a:lnTo>
                  <a:lnTo>
                    <a:pt x="2004" y="1474"/>
                  </a:lnTo>
                  <a:lnTo>
                    <a:pt x="1935" y="1375"/>
                  </a:lnTo>
                  <a:lnTo>
                    <a:pt x="1895" y="1317"/>
                  </a:lnTo>
                  <a:lnTo>
                    <a:pt x="1855" y="1260"/>
                  </a:lnTo>
                  <a:lnTo>
                    <a:pt x="1816" y="1201"/>
                  </a:lnTo>
                  <a:lnTo>
                    <a:pt x="1780" y="1141"/>
                  </a:lnTo>
                  <a:lnTo>
                    <a:pt x="1747" y="1078"/>
                  </a:lnTo>
                  <a:lnTo>
                    <a:pt x="1717" y="1013"/>
                  </a:lnTo>
                  <a:lnTo>
                    <a:pt x="1691" y="945"/>
                  </a:lnTo>
                  <a:lnTo>
                    <a:pt x="1671" y="875"/>
                  </a:lnTo>
                  <a:lnTo>
                    <a:pt x="1657" y="805"/>
                  </a:lnTo>
                  <a:lnTo>
                    <a:pt x="1648" y="738"/>
                  </a:lnTo>
                  <a:lnTo>
                    <a:pt x="1644" y="671"/>
                  </a:lnTo>
                  <a:lnTo>
                    <a:pt x="1644" y="604"/>
                  </a:lnTo>
                  <a:lnTo>
                    <a:pt x="1645" y="537"/>
                  </a:lnTo>
                  <a:lnTo>
                    <a:pt x="1648" y="466"/>
                  </a:lnTo>
                  <a:lnTo>
                    <a:pt x="1649" y="444"/>
                  </a:lnTo>
                  <a:lnTo>
                    <a:pt x="1651" y="414"/>
                  </a:lnTo>
                  <a:lnTo>
                    <a:pt x="1652" y="385"/>
                  </a:lnTo>
                  <a:lnTo>
                    <a:pt x="1652" y="357"/>
                  </a:lnTo>
                  <a:lnTo>
                    <a:pt x="1651" y="331"/>
                  </a:lnTo>
                  <a:lnTo>
                    <a:pt x="1646" y="306"/>
                  </a:lnTo>
                  <a:lnTo>
                    <a:pt x="1641" y="286"/>
                  </a:lnTo>
                  <a:lnTo>
                    <a:pt x="1633" y="270"/>
                  </a:lnTo>
                  <a:lnTo>
                    <a:pt x="1620" y="258"/>
                  </a:lnTo>
                  <a:lnTo>
                    <a:pt x="1606" y="253"/>
                  </a:lnTo>
                  <a:lnTo>
                    <a:pt x="1601" y="253"/>
                  </a:lnTo>
                  <a:lnTo>
                    <a:pt x="1594" y="253"/>
                  </a:lnTo>
                  <a:close/>
                  <a:moveTo>
                    <a:pt x="1597" y="0"/>
                  </a:moveTo>
                  <a:lnTo>
                    <a:pt x="1644" y="2"/>
                  </a:lnTo>
                  <a:lnTo>
                    <a:pt x="1688" y="11"/>
                  </a:lnTo>
                  <a:lnTo>
                    <a:pt x="1728" y="26"/>
                  </a:lnTo>
                  <a:lnTo>
                    <a:pt x="1765" y="43"/>
                  </a:lnTo>
                  <a:lnTo>
                    <a:pt x="1798" y="68"/>
                  </a:lnTo>
                  <a:lnTo>
                    <a:pt x="1827" y="97"/>
                  </a:lnTo>
                  <a:lnTo>
                    <a:pt x="1853" y="131"/>
                  </a:lnTo>
                  <a:lnTo>
                    <a:pt x="1875" y="169"/>
                  </a:lnTo>
                  <a:lnTo>
                    <a:pt x="1892" y="212"/>
                  </a:lnTo>
                  <a:lnTo>
                    <a:pt x="1906" y="266"/>
                  </a:lnTo>
                  <a:lnTo>
                    <a:pt x="1914" y="321"/>
                  </a:lnTo>
                  <a:lnTo>
                    <a:pt x="1915" y="374"/>
                  </a:lnTo>
                  <a:lnTo>
                    <a:pt x="1914" y="429"/>
                  </a:lnTo>
                  <a:lnTo>
                    <a:pt x="1911" y="485"/>
                  </a:lnTo>
                  <a:lnTo>
                    <a:pt x="1910" y="519"/>
                  </a:lnTo>
                  <a:lnTo>
                    <a:pt x="1908" y="556"/>
                  </a:lnTo>
                  <a:lnTo>
                    <a:pt x="1907" y="630"/>
                  </a:lnTo>
                  <a:lnTo>
                    <a:pt x="1913" y="701"/>
                  </a:lnTo>
                  <a:lnTo>
                    <a:pt x="1921" y="767"/>
                  </a:lnTo>
                  <a:lnTo>
                    <a:pt x="1936" y="830"/>
                  </a:lnTo>
                  <a:lnTo>
                    <a:pt x="1957" y="892"/>
                  </a:lnTo>
                  <a:lnTo>
                    <a:pt x="1991" y="978"/>
                  </a:lnTo>
                  <a:lnTo>
                    <a:pt x="2033" y="1060"/>
                  </a:lnTo>
                  <a:lnTo>
                    <a:pt x="2081" y="1141"/>
                  </a:lnTo>
                  <a:lnTo>
                    <a:pt x="2132" y="1217"/>
                  </a:lnTo>
                  <a:lnTo>
                    <a:pt x="2186" y="1290"/>
                  </a:lnTo>
                  <a:lnTo>
                    <a:pt x="2238" y="1358"/>
                  </a:lnTo>
                  <a:lnTo>
                    <a:pt x="2290" y="1421"/>
                  </a:lnTo>
                  <a:lnTo>
                    <a:pt x="2355" y="1502"/>
                  </a:lnTo>
                  <a:lnTo>
                    <a:pt x="2409" y="1570"/>
                  </a:lnTo>
                  <a:lnTo>
                    <a:pt x="2464" y="1637"/>
                  </a:lnTo>
                  <a:lnTo>
                    <a:pt x="2522" y="1703"/>
                  </a:lnTo>
                  <a:lnTo>
                    <a:pt x="2581" y="1766"/>
                  </a:lnTo>
                  <a:lnTo>
                    <a:pt x="2643" y="1825"/>
                  </a:lnTo>
                  <a:lnTo>
                    <a:pt x="2683" y="1851"/>
                  </a:lnTo>
                  <a:lnTo>
                    <a:pt x="2725" y="1870"/>
                  </a:lnTo>
                  <a:lnTo>
                    <a:pt x="2772" y="1884"/>
                  </a:lnTo>
                  <a:lnTo>
                    <a:pt x="2823" y="1894"/>
                  </a:lnTo>
                  <a:lnTo>
                    <a:pt x="2850" y="1900"/>
                  </a:lnTo>
                  <a:lnTo>
                    <a:pt x="2874" y="1907"/>
                  </a:lnTo>
                  <a:lnTo>
                    <a:pt x="2883" y="1910"/>
                  </a:lnTo>
                  <a:lnTo>
                    <a:pt x="2893" y="1911"/>
                  </a:lnTo>
                  <a:lnTo>
                    <a:pt x="2900" y="1912"/>
                  </a:lnTo>
                  <a:lnTo>
                    <a:pt x="2970" y="1907"/>
                  </a:lnTo>
                  <a:lnTo>
                    <a:pt x="3045" y="1903"/>
                  </a:lnTo>
                  <a:lnTo>
                    <a:pt x="3120" y="1901"/>
                  </a:lnTo>
                  <a:lnTo>
                    <a:pt x="3163" y="1903"/>
                  </a:lnTo>
                  <a:lnTo>
                    <a:pt x="3207" y="1904"/>
                  </a:lnTo>
                  <a:lnTo>
                    <a:pt x="3254" y="1908"/>
                  </a:lnTo>
                  <a:lnTo>
                    <a:pt x="3304" y="1914"/>
                  </a:lnTo>
                  <a:lnTo>
                    <a:pt x="3354" y="1923"/>
                  </a:lnTo>
                  <a:lnTo>
                    <a:pt x="3403" y="1936"/>
                  </a:lnTo>
                  <a:lnTo>
                    <a:pt x="3453" y="1952"/>
                  </a:lnTo>
                  <a:lnTo>
                    <a:pt x="3502" y="1972"/>
                  </a:lnTo>
                  <a:lnTo>
                    <a:pt x="3551" y="1997"/>
                  </a:lnTo>
                  <a:lnTo>
                    <a:pt x="3596" y="2029"/>
                  </a:lnTo>
                  <a:lnTo>
                    <a:pt x="3639" y="2066"/>
                  </a:lnTo>
                  <a:lnTo>
                    <a:pt x="3676" y="2102"/>
                  </a:lnTo>
                  <a:lnTo>
                    <a:pt x="3709" y="2145"/>
                  </a:lnTo>
                  <a:lnTo>
                    <a:pt x="3735" y="2190"/>
                  </a:lnTo>
                  <a:lnTo>
                    <a:pt x="3759" y="2239"/>
                  </a:lnTo>
                  <a:lnTo>
                    <a:pt x="3777" y="2290"/>
                  </a:lnTo>
                  <a:lnTo>
                    <a:pt x="3792" y="2342"/>
                  </a:lnTo>
                  <a:lnTo>
                    <a:pt x="3803" y="2397"/>
                  </a:lnTo>
                  <a:lnTo>
                    <a:pt x="3811" y="2450"/>
                  </a:lnTo>
                  <a:lnTo>
                    <a:pt x="3817" y="2505"/>
                  </a:lnTo>
                  <a:lnTo>
                    <a:pt x="3821" y="2559"/>
                  </a:lnTo>
                  <a:lnTo>
                    <a:pt x="3824" y="2613"/>
                  </a:lnTo>
                  <a:lnTo>
                    <a:pt x="3824" y="2665"/>
                  </a:lnTo>
                  <a:lnTo>
                    <a:pt x="3824" y="2714"/>
                  </a:lnTo>
                  <a:lnTo>
                    <a:pt x="3824" y="2761"/>
                  </a:lnTo>
                  <a:lnTo>
                    <a:pt x="3824" y="2773"/>
                  </a:lnTo>
                  <a:lnTo>
                    <a:pt x="3822" y="2844"/>
                  </a:lnTo>
                  <a:lnTo>
                    <a:pt x="3821" y="2917"/>
                  </a:lnTo>
                  <a:lnTo>
                    <a:pt x="3817" y="2988"/>
                  </a:lnTo>
                  <a:lnTo>
                    <a:pt x="3811" y="3057"/>
                  </a:lnTo>
                  <a:lnTo>
                    <a:pt x="3802" y="3126"/>
                  </a:lnTo>
                  <a:lnTo>
                    <a:pt x="3791" y="3194"/>
                  </a:lnTo>
                  <a:lnTo>
                    <a:pt x="3775" y="3260"/>
                  </a:lnTo>
                  <a:lnTo>
                    <a:pt x="3758" y="3323"/>
                  </a:lnTo>
                  <a:lnTo>
                    <a:pt x="3734" y="3383"/>
                  </a:lnTo>
                  <a:lnTo>
                    <a:pt x="3707" y="3441"/>
                  </a:lnTo>
                  <a:lnTo>
                    <a:pt x="3675" y="3494"/>
                  </a:lnTo>
                  <a:lnTo>
                    <a:pt x="3636" y="3543"/>
                  </a:lnTo>
                  <a:lnTo>
                    <a:pt x="3602" y="3580"/>
                  </a:lnTo>
                  <a:lnTo>
                    <a:pt x="3563" y="3612"/>
                  </a:lnTo>
                  <a:lnTo>
                    <a:pt x="3523" y="3636"/>
                  </a:lnTo>
                  <a:lnTo>
                    <a:pt x="3480" y="3655"/>
                  </a:lnTo>
                  <a:lnTo>
                    <a:pt x="3436" y="3670"/>
                  </a:lnTo>
                  <a:lnTo>
                    <a:pt x="3392" y="3681"/>
                  </a:lnTo>
                  <a:lnTo>
                    <a:pt x="3348" y="3688"/>
                  </a:lnTo>
                  <a:lnTo>
                    <a:pt x="3303" y="3694"/>
                  </a:lnTo>
                  <a:lnTo>
                    <a:pt x="3260" y="3695"/>
                  </a:lnTo>
                  <a:lnTo>
                    <a:pt x="3218" y="3696"/>
                  </a:lnTo>
                  <a:lnTo>
                    <a:pt x="3134" y="3694"/>
                  </a:lnTo>
                  <a:lnTo>
                    <a:pt x="3052" y="3690"/>
                  </a:lnTo>
                  <a:lnTo>
                    <a:pt x="2983" y="3685"/>
                  </a:lnTo>
                  <a:lnTo>
                    <a:pt x="2918" y="3684"/>
                  </a:lnTo>
                  <a:lnTo>
                    <a:pt x="2897" y="3684"/>
                  </a:lnTo>
                  <a:lnTo>
                    <a:pt x="2838" y="3694"/>
                  </a:lnTo>
                  <a:lnTo>
                    <a:pt x="2777" y="3700"/>
                  </a:lnTo>
                  <a:lnTo>
                    <a:pt x="2721" y="3707"/>
                  </a:lnTo>
                  <a:lnTo>
                    <a:pt x="2661" y="3717"/>
                  </a:lnTo>
                  <a:lnTo>
                    <a:pt x="2634" y="3725"/>
                  </a:lnTo>
                  <a:lnTo>
                    <a:pt x="2606" y="3742"/>
                  </a:lnTo>
                  <a:lnTo>
                    <a:pt x="2579" y="3762"/>
                  </a:lnTo>
                  <a:lnTo>
                    <a:pt x="2551" y="3785"/>
                  </a:lnTo>
                  <a:lnTo>
                    <a:pt x="2523" y="3811"/>
                  </a:lnTo>
                  <a:lnTo>
                    <a:pt x="2485" y="3847"/>
                  </a:lnTo>
                  <a:lnTo>
                    <a:pt x="2446" y="3878"/>
                  </a:lnTo>
                  <a:lnTo>
                    <a:pt x="2370" y="3932"/>
                  </a:lnTo>
                  <a:lnTo>
                    <a:pt x="2311" y="3975"/>
                  </a:lnTo>
                  <a:lnTo>
                    <a:pt x="2249" y="4017"/>
                  </a:lnTo>
                  <a:lnTo>
                    <a:pt x="2186" y="4055"/>
                  </a:lnTo>
                  <a:lnTo>
                    <a:pt x="2118" y="4089"/>
                  </a:lnTo>
                  <a:lnTo>
                    <a:pt x="2049" y="4114"/>
                  </a:lnTo>
                  <a:lnTo>
                    <a:pt x="1977" y="4133"/>
                  </a:lnTo>
                  <a:lnTo>
                    <a:pt x="1904" y="4148"/>
                  </a:lnTo>
                  <a:lnTo>
                    <a:pt x="1830" y="4159"/>
                  </a:lnTo>
                  <a:lnTo>
                    <a:pt x="1757" y="4168"/>
                  </a:lnTo>
                  <a:lnTo>
                    <a:pt x="1668" y="4181"/>
                  </a:lnTo>
                  <a:lnTo>
                    <a:pt x="1583" y="4194"/>
                  </a:lnTo>
                  <a:lnTo>
                    <a:pt x="1531" y="4201"/>
                  </a:lnTo>
                  <a:lnTo>
                    <a:pt x="1482" y="4205"/>
                  </a:lnTo>
                  <a:lnTo>
                    <a:pt x="1386" y="4216"/>
                  </a:lnTo>
                  <a:lnTo>
                    <a:pt x="1288" y="4225"/>
                  </a:lnTo>
                  <a:lnTo>
                    <a:pt x="1190" y="4229"/>
                  </a:lnTo>
                  <a:lnTo>
                    <a:pt x="1125" y="4226"/>
                  </a:lnTo>
                  <a:lnTo>
                    <a:pt x="1066" y="4222"/>
                  </a:lnTo>
                  <a:lnTo>
                    <a:pt x="1011" y="4212"/>
                  </a:lnTo>
                  <a:lnTo>
                    <a:pt x="954" y="4193"/>
                  </a:lnTo>
                  <a:lnTo>
                    <a:pt x="902" y="4167"/>
                  </a:lnTo>
                  <a:lnTo>
                    <a:pt x="856" y="4137"/>
                  </a:lnTo>
                  <a:lnTo>
                    <a:pt x="814" y="4103"/>
                  </a:lnTo>
                  <a:lnTo>
                    <a:pt x="778" y="4063"/>
                  </a:lnTo>
                  <a:lnTo>
                    <a:pt x="747" y="4021"/>
                  </a:lnTo>
                  <a:lnTo>
                    <a:pt x="724" y="3974"/>
                  </a:lnTo>
                  <a:lnTo>
                    <a:pt x="706" y="3925"/>
                  </a:lnTo>
                  <a:lnTo>
                    <a:pt x="695" y="3874"/>
                  </a:lnTo>
                  <a:lnTo>
                    <a:pt x="692" y="3821"/>
                  </a:lnTo>
                  <a:lnTo>
                    <a:pt x="644" y="3798"/>
                  </a:lnTo>
                  <a:lnTo>
                    <a:pt x="597" y="3769"/>
                  </a:lnTo>
                  <a:lnTo>
                    <a:pt x="554" y="3732"/>
                  </a:lnTo>
                  <a:lnTo>
                    <a:pt x="514" y="3691"/>
                  </a:lnTo>
                  <a:lnTo>
                    <a:pt x="480" y="3646"/>
                  </a:lnTo>
                  <a:lnTo>
                    <a:pt x="450" y="3595"/>
                  </a:lnTo>
                  <a:lnTo>
                    <a:pt x="426" y="3547"/>
                  </a:lnTo>
                  <a:lnTo>
                    <a:pt x="410" y="3499"/>
                  </a:lnTo>
                  <a:lnTo>
                    <a:pt x="399" y="3451"/>
                  </a:lnTo>
                  <a:lnTo>
                    <a:pt x="393" y="3404"/>
                  </a:lnTo>
                  <a:lnTo>
                    <a:pt x="394" y="3357"/>
                  </a:lnTo>
                  <a:lnTo>
                    <a:pt x="400" y="3312"/>
                  </a:lnTo>
                  <a:lnTo>
                    <a:pt x="352" y="3276"/>
                  </a:lnTo>
                  <a:lnTo>
                    <a:pt x="307" y="3235"/>
                  </a:lnTo>
                  <a:lnTo>
                    <a:pt x="268" y="3192"/>
                  </a:lnTo>
                  <a:lnTo>
                    <a:pt x="234" y="3144"/>
                  </a:lnTo>
                  <a:lnTo>
                    <a:pt x="205" y="3093"/>
                  </a:lnTo>
                  <a:lnTo>
                    <a:pt x="183" y="3040"/>
                  </a:lnTo>
                  <a:lnTo>
                    <a:pt x="167" y="2985"/>
                  </a:lnTo>
                  <a:lnTo>
                    <a:pt x="157" y="2930"/>
                  </a:lnTo>
                  <a:lnTo>
                    <a:pt x="153" y="2875"/>
                  </a:lnTo>
                  <a:lnTo>
                    <a:pt x="157" y="2819"/>
                  </a:lnTo>
                  <a:lnTo>
                    <a:pt x="167" y="2766"/>
                  </a:lnTo>
                  <a:lnTo>
                    <a:pt x="128" y="2735"/>
                  </a:lnTo>
                  <a:lnTo>
                    <a:pt x="94" y="2696"/>
                  </a:lnTo>
                  <a:lnTo>
                    <a:pt x="63" y="2654"/>
                  </a:lnTo>
                  <a:lnTo>
                    <a:pt x="40" y="2606"/>
                  </a:lnTo>
                  <a:lnTo>
                    <a:pt x="21" y="2554"/>
                  </a:lnTo>
                  <a:lnTo>
                    <a:pt x="7" y="2499"/>
                  </a:lnTo>
                  <a:lnTo>
                    <a:pt x="1" y="2444"/>
                  </a:lnTo>
                  <a:lnTo>
                    <a:pt x="0" y="2391"/>
                  </a:lnTo>
                  <a:lnTo>
                    <a:pt x="4" y="2338"/>
                  </a:lnTo>
                  <a:lnTo>
                    <a:pt x="14" y="2286"/>
                  </a:lnTo>
                  <a:lnTo>
                    <a:pt x="29" y="2237"/>
                  </a:lnTo>
                  <a:lnTo>
                    <a:pt x="48" y="2189"/>
                  </a:lnTo>
                  <a:lnTo>
                    <a:pt x="73" y="2143"/>
                  </a:lnTo>
                  <a:lnTo>
                    <a:pt x="101" y="2102"/>
                  </a:lnTo>
                  <a:lnTo>
                    <a:pt x="134" y="2066"/>
                  </a:lnTo>
                  <a:lnTo>
                    <a:pt x="177" y="2030"/>
                  </a:lnTo>
                  <a:lnTo>
                    <a:pt x="222" y="1998"/>
                  </a:lnTo>
                  <a:lnTo>
                    <a:pt x="270" y="1972"/>
                  </a:lnTo>
                  <a:lnTo>
                    <a:pt x="320" y="1951"/>
                  </a:lnTo>
                  <a:lnTo>
                    <a:pt x="371" y="1933"/>
                  </a:lnTo>
                  <a:lnTo>
                    <a:pt x="423" y="1918"/>
                  </a:lnTo>
                  <a:lnTo>
                    <a:pt x="476" y="1904"/>
                  </a:lnTo>
                  <a:lnTo>
                    <a:pt x="528" y="1893"/>
                  </a:lnTo>
                  <a:lnTo>
                    <a:pt x="581" y="1885"/>
                  </a:lnTo>
                  <a:lnTo>
                    <a:pt x="632" y="1875"/>
                  </a:lnTo>
                  <a:lnTo>
                    <a:pt x="710" y="1863"/>
                  </a:lnTo>
                  <a:lnTo>
                    <a:pt x="742" y="1855"/>
                  </a:lnTo>
                  <a:lnTo>
                    <a:pt x="778" y="1847"/>
                  </a:lnTo>
                  <a:lnTo>
                    <a:pt x="829" y="1834"/>
                  </a:lnTo>
                  <a:lnTo>
                    <a:pt x="877" y="1822"/>
                  </a:lnTo>
                  <a:lnTo>
                    <a:pt x="922" y="1808"/>
                  </a:lnTo>
                  <a:lnTo>
                    <a:pt x="964" y="1795"/>
                  </a:lnTo>
                  <a:lnTo>
                    <a:pt x="1002" y="1780"/>
                  </a:lnTo>
                  <a:lnTo>
                    <a:pt x="1038" y="1762"/>
                  </a:lnTo>
                  <a:lnTo>
                    <a:pt x="1069" y="1743"/>
                  </a:lnTo>
                  <a:lnTo>
                    <a:pt x="1096" y="1721"/>
                  </a:lnTo>
                  <a:lnTo>
                    <a:pt x="1120" y="1696"/>
                  </a:lnTo>
                  <a:lnTo>
                    <a:pt x="1138" y="1667"/>
                  </a:lnTo>
                  <a:lnTo>
                    <a:pt x="1151" y="1636"/>
                  </a:lnTo>
                  <a:lnTo>
                    <a:pt x="1160" y="1600"/>
                  </a:lnTo>
                  <a:lnTo>
                    <a:pt x="1162" y="1561"/>
                  </a:lnTo>
                  <a:lnTo>
                    <a:pt x="1160" y="1502"/>
                  </a:lnTo>
                  <a:lnTo>
                    <a:pt x="1150" y="1443"/>
                  </a:lnTo>
                  <a:lnTo>
                    <a:pt x="1138" y="1386"/>
                  </a:lnTo>
                  <a:lnTo>
                    <a:pt x="1121" y="1328"/>
                  </a:lnTo>
                  <a:lnTo>
                    <a:pt x="1102" y="1271"/>
                  </a:lnTo>
                  <a:lnTo>
                    <a:pt x="1081" y="1212"/>
                  </a:lnTo>
                  <a:lnTo>
                    <a:pt x="1060" y="1153"/>
                  </a:lnTo>
                  <a:lnTo>
                    <a:pt x="1040" y="1094"/>
                  </a:lnTo>
                  <a:lnTo>
                    <a:pt x="1022" y="1034"/>
                  </a:lnTo>
                  <a:lnTo>
                    <a:pt x="1007" y="971"/>
                  </a:lnTo>
                  <a:lnTo>
                    <a:pt x="996" y="908"/>
                  </a:lnTo>
                  <a:lnTo>
                    <a:pt x="990" y="841"/>
                  </a:lnTo>
                  <a:lnTo>
                    <a:pt x="990" y="773"/>
                  </a:lnTo>
                  <a:lnTo>
                    <a:pt x="997" y="695"/>
                  </a:lnTo>
                  <a:lnTo>
                    <a:pt x="1009" y="619"/>
                  </a:lnTo>
                  <a:lnTo>
                    <a:pt x="1026" y="545"/>
                  </a:lnTo>
                  <a:lnTo>
                    <a:pt x="1048" y="476"/>
                  </a:lnTo>
                  <a:lnTo>
                    <a:pt x="1074" y="409"/>
                  </a:lnTo>
                  <a:lnTo>
                    <a:pt x="1106" y="346"/>
                  </a:lnTo>
                  <a:lnTo>
                    <a:pt x="1142" y="286"/>
                  </a:lnTo>
                  <a:lnTo>
                    <a:pt x="1180" y="231"/>
                  </a:lnTo>
                  <a:lnTo>
                    <a:pt x="1224" y="182"/>
                  </a:lnTo>
                  <a:lnTo>
                    <a:pt x="1271" y="136"/>
                  </a:lnTo>
                  <a:lnTo>
                    <a:pt x="1322" y="97"/>
                  </a:lnTo>
                  <a:lnTo>
                    <a:pt x="1362" y="69"/>
                  </a:lnTo>
                  <a:lnTo>
                    <a:pt x="1406" y="45"/>
                  </a:lnTo>
                  <a:lnTo>
                    <a:pt x="1453" y="26"/>
                  </a:lnTo>
                  <a:lnTo>
                    <a:pt x="1500" y="12"/>
                  </a:lnTo>
                  <a:lnTo>
                    <a:pt x="1549" y="2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 bwMode="auto">
            <a:xfrm>
              <a:off x="5546450" y="2588178"/>
              <a:ext cx="236554" cy="238543"/>
            </a:xfrm>
            <a:custGeom>
              <a:avLst/>
              <a:gdLst>
                <a:gd name="T0" fmla="*/ 100 w 101"/>
                <a:gd name="T1" fmla="*/ 50 h 101"/>
                <a:gd name="T2" fmla="*/ 51 w 101"/>
                <a:gd name="T3" fmla="*/ 100 h 101"/>
                <a:gd name="T4" fmla="*/ 1 w 101"/>
                <a:gd name="T5" fmla="*/ 51 h 101"/>
                <a:gd name="T6" fmla="*/ 50 w 101"/>
                <a:gd name="T7" fmla="*/ 1 h 101"/>
                <a:gd name="T8" fmla="*/ 100 w 101"/>
                <a:gd name="T9" fmla="*/ 50 h 101"/>
                <a:gd name="T10" fmla="*/ 20 w 101"/>
                <a:gd name="T11" fmla="*/ 51 h 101"/>
                <a:gd name="T12" fmla="*/ 23 w 101"/>
                <a:gd name="T13" fmla="*/ 37 h 101"/>
                <a:gd name="T14" fmla="*/ 12 w 101"/>
                <a:gd name="T15" fmla="*/ 31 h 101"/>
                <a:gd name="T16" fmla="*/ 7 w 101"/>
                <a:gd name="T17" fmla="*/ 51 h 101"/>
                <a:gd name="T18" fmla="*/ 12 w 101"/>
                <a:gd name="T19" fmla="*/ 70 h 101"/>
                <a:gd name="T20" fmla="*/ 23 w 101"/>
                <a:gd name="T21" fmla="*/ 64 h 101"/>
                <a:gd name="T22" fmla="*/ 20 w 101"/>
                <a:gd name="T23" fmla="*/ 51 h 101"/>
                <a:gd name="T24" fmla="*/ 74 w 101"/>
                <a:gd name="T25" fmla="*/ 51 h 101"/>
                <a:gd name="T26" fmla="*/ 51 w 101"/>
                <a:gd name="T27" fmla="*/ 27 h 101"/>
                <a:gd name="T28" fmla="*/ 27 w 101"/>
                <a:gd name="T29" fmla="*/ 51 h 101"/>
                <a:gd name="T30" fmla="*/ 51 w 101"/>
                <a:gd name="T31" fmla="*/ 74 h 101"/>
                <a:gd name="T32" fmla="*/ 74 w 101"/>
                <a:gd name="T33" fmla="*/ 51 h 101"/>
                <a:gd name="T34" fmla="*/ 31 w 101"/>
                <a:gd name="T35" fmla="*/ 12 h 101"/>
                <a:gd name="T36" fmla="*/ 37 w 101"/>
                <a:gd name="T37" fmla="*/ 23 h 101"/>
                <a:gd name="T38" fmla="*/ 51 w 101"/>
                <a:gd name="T39" fmla="*/ 20 h 101"/>
                <a:gd name="T40" fmla="*/ 64 w 101"/>
                <a:gd name="T41" fmla="*/ 23 h 101"/>
                <a:gd name="T42" fmla="*/ 70 w 101"/>
                <a:gd name="T43" fmla="*/ 12 h 101"/>
                <a:gd name="T44" fmla="*/ 50 w 101"/>
                <a:gd name="T45" fmla="*/ 7 h 101"/>
                <a:gd name="T46" fmla="*/ 31 w 101"/>
                <a:gd name="T47" fmla="*/ 12 h 101"/>
                <a:gd name="T48" fmla="*/ 70 w 101"/>
                <a:gd name="T49" fmla="*/ 89 h 101"/>
                <a:gd name="T50" fmla="*/ 64 w 101"/>
                <a:gd name="T51" fmla="*/ 78 h 101"/>
                <a:gd name="T52" fmla="*/ 51 w 101"/>
                <a:gd name="T53" fmla="*/ 81 h 101"/>
                <a:gd name="T54" fmla="*/ 37 w 101"/>
                <a:gd name="T55" fmla="*/ 78 h 101"/>
                <a:gd name="T56" fmla="*/ 31 w 101"/>
                <a:gd name="T57" fmla="*/ 89 h 101"/>
                <a:gd name="T58" fmla="*/ 51 w 101"/>
                <a:gd name="T59" fmla="*/ 94 h 101"/>
                <a:gd name="T60" fmla="*/ 70 w 101"/>
                <a:gd name="T61" fmla="*/ 89 h 101"/>
                <a:gd name="T62" fmla="*/ 89 w 101"/>
                <a:gd name="T63" fmla="*/ 70 h 101"/>
                <a:gd name="T64" fmla="*/ 94 w 101"/>
                <a:gd name="T65" fmla="*/ 50 h 101"/>
                <a:gd name="T66" fmla="*/ 89 w 101"/>
                <a:gd name="T67" fmla="*/ 31 h 101"/>
                <a:gd name="T68" fmla="*/ 78 w 101"/>
                <a:gd name="T69" fmla="*/ 37 h 101"/>
                <a:gd name="T70" fmla="*/ 81 w 101"/>
                <a:gd name="T71" fmla="*/ 51 h 101"/>
                <a:gd name="T72" fmla="*/ 78 w 101"/>
                <a:gd name="T73" fmla="*/ 64 h 101"/>
                <a:gd name="T74" fmla="*/ 89 w 101"/>
                <a:gd name="T75" fmla="*/ 7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1">
                  <a:moveTo>
                    <a:pt x="100" y="50"/>
                  </a:moveTo>
                  <a:cubicBezTo>
                    <a:pt x="101" y="77"/>
                    <a:pt x="79" y="100"/>
                    <a:pt x="51" y="100"/>
                  </a:cubicBezTo>
                  <a:cubicBezTo>
                    <a:pt x="24" y="101"/>
                    <a:pt x="1" y="79"/>
                    <a:pt x="1" y="51"/>
                  </a:cubicBezTo>
                  <a:cubicBezTo>
                    <a:pt x="0" y="24"/>
                    <a:pt x="22" y="1"/>
                    <a:pt x="50" y="1"/>
                  </a:cubicBezTo>
                  <a:cubicBezTo>
                    <a:pt x="77" y="0"/>
                    <a:pt x="100" y="22"/>
                    <a:pt x="100" y="50"/>
                  </a:cubicBezTo>
                  <a:close/>
                  <a:moveTo>
                    <a:pt x="20" y="51"/>
                  </a:moveTo>
                  <a:cubicBezTo>
                    <a:pt x="20" y="46"/>
                    <a:pt x="21" y="41"/>
                    <a:pt x="23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9" y="37"/>
                    <a:pt x="7" y="44"/>
                    <a:pt x="7" y="51"/>
                  </a:cubicBezTo>
                  <a:cubicBezTo>
                    <a:pt x="7" y="58"/>
                    <a:pt x="9" y="65"/>
                    <a:pt x="12" y="70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1" y="60"/>
                    <a:pt x="20" y="55"/>
                    <a:pt x="20" y="51"/>
                  </a:cubicBezTo>
                  <a:close/>
                  <a:moveTo>
                    <a:pt x="74" y="51"/>
                  </a:moveTo>
                  <a:cubicBezTo>
                    <a:pt x="74" y="37"/>
                    <a:pt x="64" y="27"/>
                    <a:pt x="51" y="27"/>
                  </a:cubicBezTo>
                  <a:cubicBezTo>
                    <a:pt x="37" y="27"/>
                    <a:pt x="27" y="37"/>
                    <a:pt x="27" y="51"/>
                  </a:cubicBezTo>
                  <a:cubicBezTo>
                    <a:pt x="27" y="64"/>
                    <a:pt x="37" y="74"/>
                    <a:pt x="51" y="74"/>
                  </a:cubicBezTo>
                  <a:cubicBezTo>
                    <a:pt x="64" y="74"/>
                    <a:pt x="74" y="64"/>
                    <a:pt x="74" y="51"/>
                  </a:cubicBezTo>
                  <a:close/>
                  <a:moveTo>
                    <a:pt x="31" y="12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41" y="21"/>
                    <a:pt x="46" y="20"/>
                    <a:pt x="51" y="20"/>
                  </a:cubicBezTo>
                  <a:cubicBezTo>
                    <a:pt x="55" y="20"/>
                    <a:pt x="60" y="21"/>
                    <a:pt x="64" y="23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4" y="9"/>
                    <a:pt x="57" y="7"/>
                    <a:pt x="50" y="7"/>
                  </a:cubicBezTo>
                  <a:cubicBezTo>
                    <a:pt x="43" y="8"/>
                    <a:pt x="36" y="9"/>
                    <a:pt x="31" y="12"/>
                  </a:cubicBezTo>
                  <a:close/>
                  <a:moveTo>
                    <a:pt x="70" y="89"/>
                  </a:moveTo>
                  <a:cubicBezTo>
                    <a:pt x="64" y="78"/>
                    <a:pt x="64" y="78"/>
                    <a:pt x="64" y="78"/>
                  </a:cubicBezTo>
                  <a:cubicBezTo>
                    <a:pt x="60" y="80"/>
                    <a:pt x="55" y="81"/>
                    <a:pt x="51" y="81"/>
                  </a:cubicBezTo>
                  <a:cubicBezTo>
                    <a:pt x="46" y="81"/>
                    <a:pt x="41" y="80"/>
                    <a:pt x="37" y="7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7" y="92"/>
                    <a:pt x="44" y="94"/>
                    <a:pt x="51" y="94"/>
                  </a:cubicBezTo>
                  <a:cubicBezTo>
                    <a:pt x="58" y="94"/>
                    <a:pt x="65" y="92"/>
                    <a:pt x="70" y="89"/>
                  </a:cubicBezTo>
                  <a:close/>
                  <a:moveTo>
                    <a:pt x="89" y="70"/>
                  </a:moveTo>
                  <a:cubicBezTo>
                    <a:pt x="92" y="64"/>
                    <a:pt x="94" y="57"/>
                    <a:pt x="94" y="50"/>
                  </a:cubicBezTo>
                  <a:cubicBezTo>
                    <a:pt x="94" y="43"/>
                    <a:pt x="92" y="36"/>
                    <a:pt x="89" y="31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80" y="41"/>
                    <a:pt x="81" y="46"/>
                    <a:pt x="81" y="51"/>
                  </a:cubicBezTo>
                  <a:cubicBezTo>
                    <a:pt x="81" y="55"/>
                    <a:pt x="80" y="60"/>
                    <a:pt x="78" y="64"/>
                  </a:cubicBezTo>
                  <a:lnTo>
                    <a:pt x="89" y="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 bwMode="auto">
            <a:xfrm>
              <a:off x="6884573" y="3319766"/>
              <a:ext cx="258023" cy="255838"/>
            </a:xfrm>
            <a:custGeom>
              <a:avLst/>
              <a:gdLst>
                <a:gd name="T0" fmla="*/ 100 w 100"/>
                <a:gd name="T1" fmla="*/ 39 h 99"/>
                <a:gd name="T2" fmla="*/ 63 w 100"/>
                <a:gd name="T3" fmla="*/ 78 h 99"/>
                <a:gd name="T4" fmla="*/ 33 w 100"/>
                <a:gd name="T5" fmla="*/ 99 h 99"/>
                <a:gd name="T6" fmla="*/ 0 w 100"/>
                <a:gd name="T7" fmla="*/ 66 h 99"/>
                <a:gd name="T8" fmla="*/ 21 w 100"/>
                <a:gd name="T9" fmla="*/ 36 h 99"/>
                <a:gd name="T10" fmla="*/ 60 w 100"/>
                <a:gd name="T11" fmla="*/ 0 h 99"/>
                <a:gd name="T12" fmla="*/ 100 w 100"/>
                <a:gd name="T13" fmla="*/ 39 h 99"/>
                <a:gd name="T14" fmla="*/ 0 w 100"/>
                <a:gd name="T15" fmla="*/ 12 h 99"/>
                <a:gd name="T16" fmla="*/ 11 w 100"/>
                <a:gd name="T17" fmla="*/ 1 h 99"/>
                <a:gd name="T18" fmla="*/ 22 w 100"/>
                <a:gd name="T19" fmla="*/ 12 h 99"/>
                <a:gd name="T20" fmla="*/ 11 w 100"/>
                <a:gd name="T21" fmla="*/ 23 h 99"/>
                <a:gd name="T22" fmla="*/ 0 w 100"/>
                <a:gd name="T23" fmla="*/ 12 h 99"/>
                <a:gd name="T24" fmla="*/ 5 w 100"/>
                <a:gd name="T25" fmla="*/ 12 h 99"/>
                <a:gd name="T26" fmla="*/ 11 w 100"/>
                <a:gd name="T27" fmla="*/ 18 h 99"/>
                <a:gd name="T28" fmla="*/ 17 w 100"/>
                <a:gd name="T29" fmla="*/ 12 h 99"/>
                <a:gd name="T30" fmla="*/ 11 w 100"/>
                <a:gd name="T31" fmla="*/ 6 h 99"/>
                <a:gd name="T32" fmla="*/ 5 w 100"/>
                <a:gd name="T33" fmla="*/ 12 h 99"/>
                <a:gd name="T34" fmla="*/ 52 w 100"/>
                <a:gd name="T35" fmla="*/ 77 h 99"/>
                <a:gd name="T36" fmla="*/ 22 w 100"/>
                <a:gd name="T37" fmla="*/ 48 h 99"/>
                <a:gd name="T38" fmla="*/ 11 w 100"/>
                <a:gd name="T39" fmla="*/ 66 h 99"/>
                <a:gd name="T40" fmla="*/ 33 w 100"/>
                <a:gd name="T41" fmla="*/ 88 h 99"/>
                <a:gd name="T42" fmla="*/ 52 w 100"/>
                <a:gd name="T43" fmla="*/ 77 h 99"/>
                <a:gd name="T44" fmla="*/ 88 w 100"/>
                <a:gd name="T45" fmla="*/ 39 h 99"/>
                <a:gd name="T46" fmla="*/ 60 w 100"/>
                <a:gd name="T47" fmla="*/ 12 h 99"/>
                <a:gd name="T48" fmla="*/ 33 w 100"/>
                <a:gd name="T49" fmla="*/ 34 h 99"/>
                <a:gd name="T50" fmla="*/ 66 w 100"/>
                <a:gd name="T51" fmla="*/ 66 h 99"/>
                <a:gd name="T52" fmla="*/ 88 w 100"/>
                <a:gd name="T53" fmla="*/ 39 h 99"/>
                <a:gd name="T54" fmla="*/ 55 w 100"/>
                <a:gd name="T55" fmla="*/ 66 h 99"/>
                <a:gd name="T56" fmla="*/ 33 w 100"/>
                <a:gd name="T57" fmla="*/ 45 h 99"/>
                <a:gd name="T58" fmla="*/ 55 w 100"/>
                <a:gd name="T59" fmla="*/ 6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" h="99">
                  <a:moveTo>
                    <a:pt x="100" y="39"/>
                  </a:moveTo>
                  <a:cubicBezTo>
                    <a:pt x="100" y="60"/>
                    <a:pt x="84" y="77"/>
                    <a:pt x="63" y="78"/>
                  </a:cubicBezTo>
                  <a:cubicBezTo>
                    <a:pt x="59" y="91"/>
                    <a:pt x="47" y="99"/>
                    <a:pt x="33" y="99"/>
                  </a:cubicBezTo>
                  <a:cubicBezTo>
                    <a:pt x="15" y="99"/>
                    <a:pt x="0" y="84"/>
                    <a:pt x="0" y="66"/>
                  </a:cubicBezTo>
                  <a:cubicBezTo>
                    <a:pt x="0" y="53"/>
                    <a:pt x="9" y="41"/>
                    <a:pt x="21" y="36"/>
                  </a:cubicBezTo>
                  <a:cubicBezTo>
                    <a:pt x="23" y="16"/>
                    <a:pt x="40" y="0"/>
                    <a:pt x="60" y="0"/>
                  </a:cubicBezTo>
                  <a:cubicBezTo>
                    <a:pt x="82" y="0"/>
                    <a:pt x="100" y="18"/>
                    <a:pt x="100" y="39"/>
                  </a:cubicBezTo>
                  <a:close/>
                  <a:moveTo>
                    <a:pt x="0" y="12"/>
                  </a:moveTo>
                  <a:cubicBezTo>
                    <a:pt x="0" y="6"/>
                    <a:pt x="5" y="1"/>
                    <a:pt x="11" y="1"/>
                  </a:cubicBezTo>
                  <a:cubicBezTo>
                    <a:pt x="17" y="1"/>
                    <a:pt x="22" y="6"/>
                    <a:pt x="22" y="12"/>
                  </a:cubicBezTo>
                  <a:cubicBezTo>
                    <a:pt x="22" y="18"/>
                    <a:pt x="17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lose/>
                  <a:moveTo>
                    <a:pt x="5" y="12"/>
                  </a:moveTo>
                  <a:cubicBezTo>
                    <a:pt x="5" y="15"/>
                    <a:pt x="8" y="18"/>
                    <a:pt x="11" y="18"/>
                  </a:cubicBezTo>
                  <a:cubicBezTo>
                    <a:pt x="15" y="18"/>
                    <a:pt x="17" y="15"/>
                    <a:pt x="17" y="12"/>
                  </a:cubicBezTo>
                  <a:cubicBezTo>
                    <a:pt x="17" y="8"/>
                    <a:pt x="15" y="6"/>
                    <a:pt x="11" y="6"/>
                  </a:cubicBezTo>
                  <a:cubicBezTo>
                    <a:pt x="8" y="6"/>
                    <a:pt x="5" y="8"/>
                    <a:pt x="5" y="12"/>
                  </a:cubicBezTo>
                  <a:close/>
                  <a:moveTo>
                    <a:pt x="52" y="77"/>
                  </a:moveTo>
                  <a:cubicBezTo>
                    <a:pt x="37" y="74"/>
                    <a:pt x="25" y="62"/>
                    <a:pt x="22" y="48"/>
                  </a:cubicBezTo>
                  <a:cubicBezTo>
                    <a:pt x="15" y="51"/>
                    <a:pt x="11" y="58"/>
                    <a:pt x="11" y="66"/>
                  </a:cubicBezTo>
                  <a:cubicBezTo>
                    <a:pt x="11" y="78"/>
                    <a:pt x="21" y="88"/>
                    <a:pt x="33" y="88"/>
                  </a:cubicBezTo>
                  <a:cubicBezTo>
                    <a:pt x="41" y="88"/>
                    <a:pt x="48" y="84"/>
                    <a:pt x="52" y="77"/>
                  </a:cubicBezTo>
                  <a:close/>
                  <a:moveTo>
                    <a:pt x="88" y="39"/>
                  </a:moveTo>
                  <a:cubicBezTo>
                    <a:pt x="88" y="24"/>
                    <a:pt x="75" y="12"/>
                    <a:pt x="60" y="12"/>
                  </a:cubicBezTo>
                  <a:cubicBezTo>
                    <a:pt x="47" y="12"/>
                    <a:pt x="36" y="21"/>
                    <a:pt x="33" y="34"/>
                  </a:cubicBezTo>
                  <a:cubicBezTo>
                    <a:pt x="51" y="34"/>
                    <a:pt x="65" y="48"/>
                    <a:pt x="66" y="66"/>
                  </a:cubicBezTo>
                  <a:cubicBezTo>
                    <a:pt x="78" y="64"/>
                    <a:pt x="88" y="52"/>
                    <a:pt x="88" y="39"/>
                  </a:cubicBezTo>
                  <a:close/>
                  <a:moveTo>
                    <a:pt x="55" y="66"/>
                  </a:moveTo>
                  <a:cubicBezTo>
                    <a:pt x="55" y="54"/>
                    <a:pt x="45" y="45"/>
                    <a:pt x="33" y="45"/>
                  </a:cubicBezTo>
                  <a:cubicBezTo>
                    <a:pt x="35" y="55"/>
                    <a:pt x="44" y="64"/>
                    <a:pt x="55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 bwMode="auto">
            <a:xfrm>
              <a:off x="6414783" y="2559342"/>
              <a:ext cx="258898" cy="286638"/>
            </a:xfrm>
            <a:custGeom>
              <a:avLst/>
              <a:gdLst>
                <a:gd name="T0" fmla="*/ 7 w 71"/>
                <a:gd name="T1" fmla="*/ 53 h 76"/>
                <a:gd name="T2" fmla="*/ 6 w 71"/>
                <a:gd name="T3" fmla="*/ 50 h 76"/>
                <a:gd name="T4" fmla="*/ 21 w 71"/>
                <a:gd name="T5" fmla="*/ 13 h 76"/>
                <a:gd name="T6" fmla="*/ 24 w 71"/>
                <a:gd name="T7" fmla="*/ 11 h 76"/>
                <a:gd name="T8" fmla="*/ 17 w 71"/>
                <a:gd name="T9" fmla="*/ 7 h 76"/>
                <a:gd name="T10" fmla="*/ 9 w 71"/>
                <a:gd name="T11" fmla="*/ 33 h 76"/>
                <a:gd name="T12" fmla="*/ 2 w 71"/>
                <a:gd name="T13" fmla="*/ 36 h 76"/>
                <a:gd name="T14" fmla="*/ 35 w 71"/>
                <a:gd name="T15" fmla="*/ 10 h 76"/>
                <a:gd name="T16" fmla="*/ 35 w 71"/>
                <a:gd name="T17" fmla="*/ 0 h 76"/>
                <a:gd name="T18" fmla="*/ 35 w 71"/>
                <a:gd name="T19" fmla="*/ 10 h 76"/>
                <a:gd name="T20" fmla="*/ 50 w 71"/>
                <a:gd name="T21" fmla="*/ 13 h 76"/>
                <a:gd name="T22" fmla="*/ 51 w 71"/>
                <a:gd name="T23" fmla="*/ 5 h 76"/>
                <a:gd name="T24" fmla="*/ 58 w 71"/>
                <a:gd name="T25" fmla="*/ 23 h 76"/>
                <a:gd name="T26" fmla="*/ 66 w 71"/>
                <a:gd name="T27" fmla="*/ 17 h 76"/>
                <a:gd name="T28" fmla="*/ 57 w 71"/>
                <a:gd name="T29" fmla="*/ 22 h 76"/>
                <a:gd name="T30" fmla="*/ 62 w 71"/>
                <a:gd name="T31" fmla="*/ 33 h 76"/>
                <a:gd name="T32" fmla="*/ 69 w 71"/>
                <a:gd name="T33" fmla="*/ 36 h 76"/>
                <a:gd name="T34" fmla="*/ 13 w 71"/>
                <a:gd name="T35" fmla="*/ 20 h 76"/>
                <a:gd name="T36" fmla="*/ 6 w 71"/>
                <a:gd name="T37" fmla="*/ 19 h 76"/>
                <a:gd name="T38" fmla="*/ 14 w 71"/>
                <a:gd name="T39" fmla="*/ 22 h 76"/>
                <a:gd name="T40" fmla="*/ 49 w 71"/>
                <a:gd name="T41" fmla="*/ 49 h 76"/>
                <a:gd name="T42" fmla="*/ 45 w 71"/>
                <a:gd name="T43" fmla="*/ 61 h 76"/>
                <a:gd name="T44" fmla="*/ 46 w 71"/>
                <a:gd name="T45" fmla="*/ 66 h 76"/>
                <a:gd name="T46" fmla="*/ 42 w 71"/>
                <a:gd name="T47" fmla="*/ 73 h 76"/>
                <a:gd name="T48" fmla="*/ 33 w 71"/>
                <a:gd name="T49" fmla="*/ 76 h 76"/>
                <a:gd name="T50" fmla="*/ 25 w 71"/>
                <a:gd name="T51" fmla="*/ 70 h 76"/>
                <a:gd name="T52" fmla="*/ 26 w 71"/>
                <a:gd name="T53" fmla="*/ 65 h 76"/>
                <a:gd name="T54" fmla="*/ 25 w 71"/>
                <a:gd name="T55" fmla="*/ 59 h 76"/>
                <a:gd name="T56" fmla="*/ 16 w 71"/>
                <a:gd name="T57" fmla="*/ 35 h 76"/>
                <a:gd name="T58" fmla="*/ 41 w 71"/>
                <a:gd name="T59" fmla="*/ 73 h 76"/>
                <a:gd name="T60" fmla="*/ 30 w 71"/>
                <a:gd name="T61" fmla="*/ 73 h 76"/>
                <a:gd name="T62" fmla="*/ 41 w 71"/>
                <a:gd name="T63" fmla="*/ 73 h 76"/>
                <a:gd name="T64" fmla="*/ 30 w 71"/>
                <a:gd name="T65" fmla="*/ 69 h 76"/>
                <a:gd name="T66" fmla="*/ 33 w 71"/>
                <a:gd name="T67" fmla="*/ 71 h 76"/>
                <a:gd name="T68" fmla="*/ 44 w 71"/>
                <a:gd name="T69" fmla="*/ 70 h 76"/>
                <a:gd name="T70" fmla="*/ 30 w 71"/>
                <a:gd name="T71" fmla="*/ 66 h 76"/>
                <a:gd name="T72" fmla="*/ 41 w 71"/>
                <a:gd name="T73" fmla="*/ 67 h 76"/>
                <a:gd name="T74" fmla="*/ 41 w 71"/>
                <a:gd name="T75" fmla="*/ 62 h 76"/>
                <a:gd name="T76" fmla="*/ 30 w 71"/>
                <a:gd name="T77" fmla="*/ 64 h 76"/>
                <a:gd name="T78" fmla="*/ 44 w 71"/>
                <a:gd name="T79" fmla="*/ 59 h 76"/>
                <a:gd name="T80" fmla="*/ 28 w 71"/>
                <a:gd name="T81" fmla="*/ 59 h 76"/>
                <a:gd name="T82" fmla="*/ 30 w 71"/>
                <a:gd name="T83" fmla="*/ 60 h 76"/>
                <a:gd name="T84" fmla="*/ 52 w 71"/>
                <a:gd name="T85" fmla="*/ 35 h 76"/>
                <a:gd name="T86" fmla="*/ 24 w 71"/>
                <a:gd name="T87" fmla="*/ 47 h 76"/>
                <a:gd name="T88" fmla="*/ 28 w 71"/>
                <a:gd name="T89" fmla="*/ 39 h 76"/>
                <a:gd name="T90" fmla="*/ 33 w 71"/>
                <a:gd name="T91" fmla="*/ 56 h 76"/>
                <a:gd name="T92" fmla="*/ 42 w 71"/>
                <a:gd name="T93" fmla="*/ 38 h 76"/>
                <a:gd name="T94" fmla="*/ 42 w 71"/>
                <a:gd name="T95" fmla="*/ 56 h 76"/>
                <a:gd name="T96" fmla="*/ 65 w 71"/>
                <a:gd name="T97" fmla="*/ 50 h 76"/>
                <a:gd name="T98" fmla="*/ 58 w 71"/>
                <a:gd name="T99" fmla="*/ 50 h 76"/>
                <a:gd name="T100" fmla="*/ 66 w 71"/>
                <a:gd name="T101" fmla="*/ 53 h 76"/>
                <a:gd name="T102" fmla="*/ 21 w 71"/>
                <a:gd name="T103" fmla="*/ 57 h 76"/>
                <a:gd name="T104" fmla="*/ 19 w 71"/>
                <a:gd name="T105" fmla="*/ 66 h 76"/>
                <a:gd name="T106" fmla="*/ 23 w 71"/>
                <a:gd name="T107" fmla="*/ 57 h 76"/>
                <a:gd name="T108" fmla="*/ 47 w 71"/>
                <a:gd name="T109" fmla="*/ 59 h 76"/>
                <a:gd name="T110" fmla="*/ 53 w 71"/>
                <a:gd name="T111" fmla="*/ 6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6">
                  <a:moveTo>
                    <a:pt x="14" y="47"/>
                  </a:moveTo>
                  <a:cubicBezTo>
                    <a:pt x="14" y="48"/>
                    <a:pt x="14" y="49"/>
                    <a:pt x="13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6" y="53"/>
                  </a:cubicBezTo>
                  <a:cubicBezTo>
                    <a:pt x="6" y="53"/>
                    <a:pt x="5" y="53"/>
                    <a:pt x="5" y="53"/>
                  </a:cubicBezTo>
                  <a:cubicBezTo>
                    <a:pt x="5" y="52"/>
                    <a:pt x="5" y="51"/>
                    <a:pt x="6" y="50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7"/>
                    <a:pt x="14" y="47"/>
                  </a:cubicBezTo>
                  <a:close/>
                  <a:moveTo>
                    <a:pt x="21" y="13"/>
                  </a:moveTo>
                  <a:cubicBezTo>
                    <a:pt x="21" y="13"/>
                    <a:pt x="22" y="14"/>
                    <a:pt x="22" y="14"/>
                  </a:cubicBezTo>
                  <a:cubicBezTo>
                    <a:pt x="22" y="14"/>
                    <a:pt x="23" y="13"/>
                    <a:pt x="23" y="13"/>
                  </a:cubicBezTo>
                  <a:cubicBezTo>
                    <a:pt x="24" y="13"/>
                    <a:pt x="24" y="12"/>
                    <a:pt x="24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5"/>
                  </a:cubicBezTo>
                  <a:cubicBezTo>
                    <a:pt x="17" y="5"/>
                    <a:pt x="17" y="6"/>
                    <a:pt x="17" y="7"/>
                  </a:cubicBezTo>
                  <a:lnTo>
                    <a:pt x="21" y="13"/>
                  </a:lnTo>
                  <a:close/>
                  <a:moveTo>
                    <a:pt x="10" y="35"/>
                  </a:moveTo>
                  <a:cubicBezTo>
                    <a:pt x="10" y="34"/>
                    <a:pt x="10" y="33"/>
                    <a:pt x="9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4"/>
                    <a:pt x="0" y="35"/>
                  </a:cubicBezTo>
                  <a:cubicBezTo>
                    <a:pt x="0" y="36"/>
                    <a:pt x="1" y="36"/>
                    <a:pt x="2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6"/>
                    <a:pt x="10" y="35"/>
                  </a:cubicBezTo>
                  <a:close/>
                  <a:moveTo>
                    <a:pt x="35" y="10"/>
                  </a:moveTo>
                  <a:cubicBezTo>
                    <a:pt x="36" y="10"/>
                    <a:pt x="37" y="9"/>
                    <a:pt x="37" y="8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6" y="0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5" y="10"/>
                    <a:pt x="35" y="10"/>
                  </a:cubicBezTo>
                  <a:close/>
                  <a:moveTo>
                    <a:pt x="48" y="13"/>
                  </a:moveTo>
                  <a:cubicBezTo>
                    <a:pt x="48" y="13"/>
                    <a:pt x="48" y="14"/>
                    <a:pt x="49" y="14"/>
                  </a:cubicBezTo>
                  <a:cubicBezTo>
                    <a:pt x="49" y="14"/>
                    <a:pt x="50" y="13"/>
                    <a:pt x="50" y="13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5"/>
                    <a:pt x="53" y="5"/>
                  </a:cubicBezTo>
                  <a:cubicBezTo>
                    <a:pt x="52" y="4"/>
                    <a:pt x="51" y="4"/>
                    <a:pt x="51" y="5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3"/>
                    <a:pt x="48" y="13"/>
                  </a:cubicBezTo>
                  <a:close/>
                  <a:moveTo>
                    <a:pt x="58" y="23"/>
                  </a:moveTo>
                  <a:cubicBezTo>
                    <a:pt x="59" y="23"/>
                    <a:pt x="59" y="23"/>
                    <a:pt x="59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6" y="19"/>
                    <a:pt x="66" y="18"/>
                    <a:pt x="66" y="17"/>
                  </a:cubicBezTo>
                  <a:cubicBezTo>
                    <a:pt x="65" y="17"/>
                    <a:pt x="65" y="16"/>
                    <a:pt x="64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7" y="21"/>
                    <a:pt x="57" y="22"/>
                    <a:pt x="57" y="22"/>
                  </a:cubicBezTo>
                  <a:cubicBezTo>
                    <a:pt x="57" y="23"/>
                    <a:pt x="58" y="23"/>
                    <a:pt x="58" y="23"/>
                  </a:cubicBezTo>
                  <a:close/>
                  <a:moveTo>
                    <a:pt x="69" y="33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0" y="34"/>
                    <a:pt x="60" y="35"/>
                  </a:cubicBezTo>
                  <a:cubicBezTo>
                    <a:pt x="60" y="36"/>
                    <a:pt x="61" y="36"/>
                    <a:pt x="62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70" y="36"/>
                    <a:pt x="71" y="36"/>
                    <a:pt x="71" y="35"/>
                  </a:cubicBezTo>
                  <a:cubicBezTo>
                    <a:pt x="71" y="34"/>
                    <a:pt x="70" y="33"/>
                    <a:pt x="69" y="33"/>
                  </a:cubicBezTo>
                  <a:close/>
                  <a:moveTo>
                    <a:pt x="13" y="20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6" y="16"/>
                    <a:pt x="5" y="17"/>
                    <a:pt x="5" y="17"/>
                  </a:cubicBezTo>
                  <a:cubicBezTo>
                    <a:pt x="5" y="18"/>
                    <a:pt x="5" y="19"/>
                    <a:pt x="6" y="1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3" y="23"/>
                  </a:cubicBezTo>
                  <a:cubicBezTo>
                    <a:pt x="13" y="23"/>
                    <a:pt x="14" y="23"/>
                    <a:pt x="14" y="22"/>
                  </a:cubicBezTo>
                  <a:cubicBezTo>
                    <a:pt x="14" y="22"/>
                    <a:pt x="14" y="21"/>
                    <a:pt x="13" y="20"/>
                  </a:cubicBezTo>
                  <a:close/>
                  <a:moveTo>
                    <a:pt x="55" y="35"/>
                  </a:moveTo>
                  <a:cubicBezTo>
                    <a:pt x="55" y="41"/>
                    <a:pt x="53" y="46"/>
                    <a:pt x="49" y="49"/>
                  </a:cubicBezTo>
                  <a:cubicBezTo>
                    <a:pt x="46" y="53"/>
                    <a:pt x="45" y="56"/>
                    <a:pt x="45" y="58"/>
                  </a:cubicBezTo>
                  <a:cubicBezTo>
                    <a:pt x="45" y="58"/>
                    <a:pt x="46" y="59"/>
                    <a:pt x="46" y="59"/>
                  </a:cubicBezTo>
                  <a:cubicBezTo>
                    <a:pt x="46" y="60"/>
                    <a:pt x="45" y="61"/>
                    <a:pt x="45" y="61"/>
                  </a:cubicBezTo>
                  <a:cubicBezTo>
                    <a:pt x="45" y="62"/>
                    <a:pt x="46" y="62"/>
                    <a:pt x="46" y="63"/>
                  </a:cubicBezTo>
                  <a:cubicBezTo>
                    <a:pt x="46" y="64"/>
                    <a:pt x="45" y="64"/>
                    <a:pt x="45" y="65"/>
                  </a:cubicBezTo>
                  <a:cubicBezTo>
                    <a:pt x="45" y="65"/>
                    <a:pt x="46" y="66"/>
                    <a:pt x="46" y="66"/>
                  </a:cubicBezTo>
                  <a:cubicBezTo>
                    <a:pt x="46" y="67"/>
                    <a:pt x="45" y="68"/>
                    <a:pt x="45" y="68"/>
                  </a:cubicBezTo>
                  <a:cubicBezTo>
                    <a:pt x="45" y="69"/>
                    <a:pt x="46" y="69"/>
                    <a:pt x="46" y="70"/>
                  </a:cubicBezTo>
                  <a:cubicBezTo>
                    <a:pt x="46" y="71"/>
                    <a:pt x="44" y="72"/>
                    <a:pt x="42" y="73"/>
                  </a:cubicBezTo>
                  <a:cubicBezTo>
                    <a:pt x="42" y="73"/>
                    <a:pt x="43" y="73"/>
                    <a:pt x="43" y="73"/>
                  </a:cubicBezTo>
                  <a:cubicBezTo>
                    <a:pt x="43" y="75"/>
                    <a:pt x="41" y="76"/>
                    <a:pt x="38" y="76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0" y="76"/>
                    <a:pt x="28" y="75"/>
                    <a:pt x="28" y="73"/>
                  </a:cubicBezTo>
                  <a:cubicBezTo>
                    <a:pt x="28" y="73"/>
                    <a:pt x="29" y="73"/>
                    <a:pt x="29" y="73"/>
                  </a:cubicBezTo>
                  <a:cubicBezTo>
                    <a:pt x="27" y="72"/>
                    <a:pt x="25" y="71"/>
                    <a:pt x="25" y="70"/>
                  </a:cubicBezTo>
                  <a:cubicBezTo>
                    <a:pt x="25" y="69"/>
                    <a:pt x="26" y="69"/>
                    <a:pt x="26" y="68"/>
                  </a:cubicBezTo>
                  <a:cubicBezTo>
                    <a:pt x="26" y="68"/>
                    <a:pt x="25" y="67"/>
                    <a:pt x="25" y="66"/>
                  </a:cubicBezTo>
                  <a:cubicBezTo>
                    <a:pt x="25" y="66"/>
                    <a:pt x="26" y="65"/>
                    <a:pt x="26" y="65"/>
                  </a:cubicBezTo>
                  <a:cubicBezTo>
                    <a:pt x="26" y="64"/>
                    <a:pt x="25" y="64"/>
                    <a:pt x="25" y="63"/>
                  </a:cubicBezTo>
                  <a:cubicBezTo>
                    <a:pt x="25" y="62"/>
                    <a:pt x="26" y="62"/>
                    <a:pt x="26" y="61"/>
                  </a:cubicBezTo>
                  <a:cubicBezTo>
                    <a:pt x="26" y="61"/>
                    <a:pt x="25" y="60"/>
                    <a:pt x="25" y="59"/>
                  </a:cubicBezTo>
                  <a:cubicBezTo>
                    <a:pt x="25" y="59"/>
                    <a:pt x="26" y="58"/>
                    <a:pt x="26" y="58"/>
                  </a:cubicBezTo>
                  <a:cubicBezTo>
                    <a:pt x="26" y="56"/>
                    <a:pt x="25" y="53"/>
                    <a:pt x="22" y="49"/>
                  </a:cubicBezTo>
                  <a:cubicBezTo>
                    <a:pt x="18" y="46"/>
                    <a:pt x="16" y="41"/>
                    <a:pt x="16" y="35"/>
                  </a:cubicBezTo>
                  <a:cubicBezTo>
                    <a:pt x="16" y="24"/>
                    <a:pt x="25" y="16"/>
                    <a:pt x="35" y="16"/>
                  </a:cubicBezTo>
                  <a:cubicBezTo>
                    <a:pt x="46" y="16"/>
                    <a:pt x="55" y="24"/>
                    <a:pt x="55" y="35"/>
                  </a:cubicBezTo>
                  <a:close/>
                  <a:moveTo>
                    <a:pt x="41" y="73"/>
                  </a:moveTo>
                  <a:cubicBezTo>
                    <a:pt x="40" y="73"/>
                    <a:pt x="40" y="73"/>
                    <a:pt x="38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1" y="73"/>
                    <a:pt x="30" y="73"/>
                    <a:pt x="30" y="73"/>
                  </a:cubicBezTo>
                  <a:cubicBezTo>
                    <a:pt x="30" y="74"/>
                    <a:pt x="31" y="74"/>
                    <a:pt x="33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40" y="74"/>
                    <a:pt x="40" y="74"/>
                    <a:pt x="41" y="73"/>
                  </a:cubicBezTo>
                  <a:close/>
                  <a:moveTo>
                    <a:pt x="44" y="70"/>
                  </a:moveTo>
                  <a:cubicBezTo>
                    <a:pt x="44" y="70"/>
                    <a:pt x="43" y="69"/>
                    <a:pt x="41" y="69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8" y="69"/>
                    <a:pt x="27" y="70"/>
                    <a:pt x="27" y="70"/>
                  </a:cubicBezTo>
                  <a:cubicBezTo>
                    <a:pt x="27" y="70"/>
                    <a:pt x="28" y="71"/>
                    <a:pt x="30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3" y="71"/>
                    <a:pt x="44" y="70"/>
                    <a:pt x="44" y="70"/>
                  </a:cubicBezTo>
                  <a:close/>
                  <a:moveTo>
                    <a:pt x="44" y="66"/>
                  </a:moveTo>
                  <a:cubicBezTo>
                    <a:pt x="44" y="66"/>
                    <a:pt x="43" y="66"/>
                    <a:pt x="41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8" y="66"/>
                    <a:pt x="27" y="66"/>
                    <a:pt x="27" y="66"/>
                  </a:cubicBezTo>
                  <a:cubicBezTo>
                    <a:pt x="27" y="67"/>
                    <a:pt x="28" y="67"/>
                    <a:pt x="3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3" y="67"/>
                    <a:pt x="44" y="67"/>
                    <a:pt x="44" y="66"/>
                  </a:cubicBezTo>
                  <a:close/>
                  <a:moveTo>
                    <a:pt x="44" y="63"/>
                  </a:moveTo>
                  <a:cubicBezTo>
                    <a:pt x="44" y="63"/>
                    <a:pt x="43" y="62"/>
                    <a:pt x="41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8" y="62"/>
                    <a:pt x="27" y="63"/>
                    <a:pt x="27" y="63"/>
                  </a:cubicBezTo>
                  <a:cubicBezTo>
                    <a:pt x="27" y="63"/>
                    <a:pt x="28" y="64"/>
                    <a:pt x="30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3" y="64"/>
                    <a:pt x="44" y="63"/>
                    <a:pt x="44" y="63"/>
                  </a:cubicBezTo>
                  <a:close/>
                  <a:moveTo>
                    <a:pt x="44" y="59"/>
                  </a:moveTo>
                  <a:cubicBezTo>
                    <a:pt x="44" y="59"/>
                    <a:pt x="43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60"/>
                    <a:pt x="28" y="60"/>
                    <a:pt x="30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3" y="60"/>
                    <a:pt x="44" y="60"/>
                    <a:pt x="44" y="59"/>
                  </a:cubicBezTo>
                  <a:close/>
                  <a:moveTo>
                    <a:pt x="52" y="35"/>
                  </a:moveTo>
                  <a:cubicBezTo>
                    <a:pt x="52" y="26"/>
                    <a:pt x="45" y="19"/>
                    <a:pt x="35" y="19"/>
                  </a:cubicBezTo>
                  <a:cubicBezTo>
                    <a:pt x="26" y="19"/>
                    <a:pt x="19" y="26"/>
                    <a:pt x="19" y="35"/>
                  </a:cubicBezTo>
                  <a:cubicBezTo>
                    <a:pt x="19" y="40"/>
                    <a:pt x="21" y="44"/>
                    <a:pt x="24" y="47"/>
                  </a:cubicBezTo>
                  <a:cubicBezTo>
                    <a:pt x="27" y="50"/>
                    <a:pt x="28" y="53"/>
                    <a:pt x="29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1" y="38"/>
                    <a:pt x="42" y="38"/>
                  </a:cubicBezTo>
                  <a:cubicBezTo>
                    <a:pt x="42" y="38"/>
                    <a:pt x="43" y="38"/>
                    <a:pt x="43" y="3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3" y="53"/>
                    <a:pt x="44" y="50"/>
                    <a:pt x="47" y="47"/>
                  </a:cubicBezTo>
                  <a:cubicBezTo>
                    <a:pt x="50" y="44"/>
                    <a:pt x="52" y="40"/>
                    <a:pt x="52" y="35"/>
                  </a:cubicBezTo>
                  <a:close/>
                  <a:moveTo>
                    <a:pt x="65" y="50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57" y="48"/>
                    <a:pt x="57" y="49"/>
                    <a:pt x="58" y="50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3"/>
                    <a:pt x="64" y="53"/>
                    <a:pt x="65" y="53"/>
                  </a:cubicBezTo>
                  <a:cubicBezTo>
                    <a:pt x="65" y="53"/>
                    <a:pt x="66" y="53"/>
                    <a:pt x="66" y="53"/>
                  </a:cubicBezTo>
                  <a:cubicBezTo>
                    <a:pt x="66" y="52"/>
                    <a:pt x="66" y="51"/>
                    <a:pt x="65" y="50"/>
                  </a:cubicBezTo>
                  <a:close/>
                  <a:moveTo>
                    <a:pt x="23" y="57"/>
                  </a:moveTo>
                  <a:cubicBezTo>
                    <a:pt x="22" y="56"/>
                    <a:pt x="21" y="56"/>
                    <a:pt x="21" y="57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7" y="64"/>
                    <a:pt x="17" y="65"/>
                    <a:pt x="18" y="65"/>
                  </a:cubicBezTo>
                  <a:cubicBezTo>
                    <a:pt x="18" y="66"/>
                    <a:pt x="18" y="66"/>
                    <a:pt x="19" y="66"/>
                  </a:cubicBezTo>
                  <a:cubicBezTo>
                    <a:pt x="19" y="66"/>
                    <a:pt x="20" y="65"/>
                    <a:pt x="20" y="65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8"/>
                    <a:pt x="24" y="57"/>
                    <a:pt x="23" y="57"/>
                  </a:cubicBezTo>
                  <a:close/>
                  <a:moveTo>
                    <a:pt x="50" y="57"/>
                  </a:moveTo>
                  <a:cubicBezTo>
                    <a:pt x="50" y="56"/>
                    <a:pt x="49" y="56"/>
                    <a:pt x="48" y="57"/>
                  </a:cubicBezTo>
                  <a:cubicBezTo>
                    <a:pt x="47" y="57"/>
                    <a:pt x="47" y="58"/>
                    <a:pt x="47" y="59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2" y="66"/>
                    <a:pt x="52" y="66"/>
                  </a:cubicBezTo>
                  <a:cubicBezTo>
                    <a:pt x="53" y="66"/>
                    <a:pt x="53" y="66"/>
                    <a:pt x="53" y="65"/>
                  </a:cubicBezTo>
                  <a:cubicBezTo>
                    <a:pt x="54" y="65"/>
                    <a:pt x="54" y="64"/>
                    <a:pt x="54" y="63"/>
                  </a:cubicBezTo>
                  <a:lnTo>
                    <a:pt x="50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 bwMode="auto">
            <a:xfrm>
              <a:off x="5081881" y="3330665"/>
              <a:ext cx="235241" cy="217963"/>
            </a:xfrm>
            <a:custGeom>
              <a:avLst/>
              <a:gdLst>
                <a:gd name="T0" fmla="*/ 69 w 75"/>
                <a:gd name="T1" fmla="*/ 35 h 67"/>
                <a:gd name="T2" fmla="*/ 67 w 75"/>
                <a:gd name="T3" fmla="*/ 35 h 67"/>
                <a:gd name="T4" fmla="*/ 56 w 75"/>
                <a:gd name="T5" fmla="*/ 10 h 67"/>
                <a:gd name="T6" fmla="*/ 21 w 75"/>
                <a:gd name="T7" fmla="*/ 7 h 67"/>
                <a:gd name="T8" fmla="*/ 8 w 75"/>
                <a:gd name="T9" fmla="*/ 33 h 67"/>
                <a:gd name="T10" fmla="*/ 6 w 75"/>
                <a:gd name="T11" fmla="*/ 35 h 67"/>
                <a:gd name="T12" fmla="*/ 0 w 75"/>
                <a:gd name="T13" fmla="*/ 48 h 67"/>
                <a:gd name="T14" fmla="*/ 6 w 75"/>
                <a:gd name="T15" fmla="*/ 61 h 67"/>
                <a:gd name="T16" fmla="*/ 17 w 75"/>
                <a:gd name="T17" fmla="*/ 59 h 67"/>
                <a:gd name="T18" fmla="*/ 15 w 75"/>
                <a:gd name="T19" fmla="*/ 35 h 67"/>
                <a:gd name="T20" fmla="*/ 12 w 75"/>
                <a:gd name="T21" fmla="*/ 33 h 67"/>
                <a:gd name="T22" fmla="*/ 23 w 75"/>
                <a:gd name="T23" fmla="*/ 13 h 67"/>
                <a:gd name="T24" fmla="*/ 50 w 75"/>
                <a:gd name="T25" fmla="*/ 13 h 67"/>
                <a:gd name="T26" fmla="*/ 63 w 75"/>
                <a:gd name="T27" fmla="*/ 33 h 67"/>
                <a:gd name="T28" fmla="*/ 60 w 75"/>
                <a:gd name="T29" fmla="*/ 35 h 67"/>
                <a:gd name="T30" fmla="*/ 58 w 75"/>
                <a:gd name="T31" fmla="*/ 58 h 67"/>
                <a:gd name="T32" fmla="*/ 45 w 75"/>
                <a:gd name="T33" fmla="*/ 64 h 67"/>
                <a:gd name="T34" fmla="*/ 43 w 75"/>
                <a:gd name="T35" fmla="*/ 60 h 67"/>
                <a:gd name="T36" fmla="*/ 35 w 75"/>
                <a:gd name="T37" fmla="*/ 62 h 67"/>
                <a:gd name="T38" fmla="*/ 36 w 75"/>
                <a:gd name="T39" fmla="*/ 67 h 67"/>
                <a:gd name="T40" fmla="*/ 49 w 75"/>
                <a:gd name="T41" fmla="*/ 67 h 67"/>
                <a:gd name="T42" fmla="*/ 59 w 75"/>
                <a:gd name="T43" fmla="*/ 61 h 67"/>
                <a:gd name="T44" fmla="*/ 69 w 75"/>
                <a:gd name="T45" fmla="*/ 61 h 67"/>
                <a:gd name="T46" fmla="*/ 75 w 75"/>
                <a:gd name="T47" fmla="*/ 48 h 67"/>
                <a:gd name="T48" fmla="*/ 5 w 75"/>
                <a:gd name="T49" fmla="*/ 40 h 67"/>
                <a:gd name="T50" fmla="*/ 3 w 75"/>
                <a:gd name="T51" fmla="*/ 48 h 67"/>
                <a:gd name="T52" fmla="*/ 8 w 75"/>
                <a:gd name="T53" fmla="*/ 58 h 67"/>
                <a:gd name="T54" fmla="*/ 14 w 75"/>
                <a:gd name="T55" fmla="*/ 38 h 67"/>
                <a:gd name="T56" fmla="*/ 38 w 75"/>
                <a:gd name="T57" fmla="*/ 64 h 67"/>
                <a:gd name="T58" fmla="*/ 42 w 75"/>
                <a:gd name="T59" fmla="*/ 63 h 67"/>
                <a:gd name="T60" fmla="*/ 38 w 75"/>
                <a:gd name="T61" fmla="*/ 64 h 67"/>
                <a:gd name="T62" fmla="*/ 70 w 75"/>
                <a:gd name="T63" fmla="*/ 56 h 67"/>
                <a:gd name="T64" fmla="*/ 72 w 75"/>
                <a:gd name="T65" fmla="*/ 48 h 67"/>
                <a:gd name="T66" fmla="*/ 67 w 75"/>
                <a:gd name="T67" fmla="*/ 58 h 67"/>
                <a:gd name="T68" fmla="*/ 67 w 75"/>
                <a:gd name="T69" fmla="*/ 56 h 67"/>
                <a:gd name="T70" fmla="*/ 61 w 75"/>
                <a:gd name="T71" fmla="*/ 55 h 67"/>
                <a:gd name="T72" fmla="*/ 67 w 75"/>
                <a:gd name="T73" fmla="*/ 3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" h="67">
                  <a:moveTo>
                    <a:pt x="75" y="48"/>
                  </a:moveTo>
                  <a:cubicBezTo>
                    <a:pt x="75" y="42"/>
                    <a:pt x="73" y="36"/>
                    <a:pt x="69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23"/>
                    <a:pt x="63" y="15"/>
                    <a:pt x="56" y="10"/>
                  </a:cubicBezTo>
                  <a:cubicBezTo>
                    <a:pt x="56" y="8"/>
                    <a:pt x="55" y="7"/>
                    <a:pt x="54" y="7"/>
                  </a:cubicBezTo>
                  <a:cubicBezTo>
                    <a:pt x="44" y="0"/>
                    <a:pt x="31" y="0"/>
                    <a:pt x="21" y="7"/>
                  </a:cubicBezTo>
                  <a:cubicBezTo>
                    <a:pt x="20" y="7"/>
                    <a:pt x="19" y="8"/>
                    <a:pt x="19" y="10"/>
                  </a:cubicBezTo>
                  <a:cubicBezTo>
                    <a:pt x="12" y="15"/>
                    <a:pt x="8" y="23"/>
                    <a:pt x="8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6"/>
                    <a:pt x="0" y="42"/>
                    <a:pt x="0" y="48"/>
                  </a:cubicBezTo>
                  <a:cubicBezTo>
                    <a:pt x="0" y="54"/>
                    <a:pt x="2" y="60"/>
                    <a:pt x="6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1"/>
                    <a:pt x="17" y="60"/>
                    <a:pt x="17" y="5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6" y="35"/>
                    <a:pt x="15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25"/>
                    <a:pt x="16" y="18"/>
                    <a:pt x="22" y="13"/>
                  </a:cubicBezTo>
                  <a:cubicBezTo>
                    <a:pt x="22" y="13"/>
                    <a:pt x="22" y="13"/>
                    <a:pt x="23" y="13"/>
                  </a:cubicBezTo>
                  <a:cubicBezTo>
                    <a:pt x="23" y="13"/>
                    <a:pt x="24" y="13"/>
                    <a:pt x="25" y="13"/>
                  </a:cubicBezTo>
                  <a:cubicBezTo>
                    <a:pt x="32" y="8"/>
                    <a:pt x="43" y="8"/>
                    <a:pt x="50" y="13"/>
                  </a:cubicBezTo>
                  <a:cubicBezTo>
                    <a:pt x="51" y="13"/>
                    <a:pt x="52" y="13"/>
                    <a:pt x="53" y="13"/>
                  </a:cubicBezTo>
                  <a:cubicBezTo>
                    <a:pt x="59" y="18"/>
                    <a:pt x="63" y="25"/>
                    <a:pt x="63" y="33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8" y="36"/>
                    <a:pt x="58" y="3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61"/>
                    <a:pt x="44" y="60"/>
                    <a:pt x="43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5" y="61"/>
                    <a:pt x="35" y="62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6"/>
                    <a:pt x="36" y="67"/>
                    <a:pt x="36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9" y="67"/>
                    <a:pt x="50" y="67"/>
                    <a:pt x="50" y="67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60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73" y="60"/>
                    <a:pt x="75" y="54"/>
                    <a:pt x="75" y="48"/>
                  </a:cubicBezTo>
                  <a:close/>
                  <a:moveTo>
                    <a:pt x="3" y="48"/>
                  </a:moveTo>
                  <a:cubicBezTo>
                    <a:pt x="3" y="44"/>
                    <a:pt x="4" y="41"/>
                    <a:pt x="5" y="4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5"/>
                    <a:pt x="3" y="52"/>
                    <a:pt x="3" y="48"/>
                  </a:cubicBezTo>
                  <a:close/>
                  <a:moveTo>
                    <a:pt x="14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58"/>
                  </a:lnTo>
                  <a:close/>
                  <a:moveTo>
                    <a:pt x="38" y="64"/>
                  </a:moveTo>
                  <a:cubicBezTo>
                    <a:pt x="38" y="63"/>
                    <a:pt x="38" y="63"/>
                    <a:pt x="38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4"/>
                    <a:pt x="42" y="64"/>
                    <a:pt x="42" y="64"/>
                  </a:cubicBezTo>
                  <a:lnTo>
                    <a:pt x="38" y="64"/>
                  </a:lnTo>
                  <a:close/>
                  <a:moveTo>
                    <a:pt x="72" y="48"/>
                  </a:moveTo>
                  <a:cubicBezTo>
                    <a:pt x="72" y="52"/>
                    <a:pt x="71" y="55"/>
                    <a:pt x="70" y="5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1"/>
                    <a:pt x="72" y="44"/>
                    <a:pt x="72" y="48"/>
                  </a:cubicBezTo>
                  <a:close/>
                  <a:moveTo>
                    <a:pt x="67" y="38"/>
                  </a:moveTo>
                  <a:cubicBezTo>
                    <a:pt x="67" y="58"/>
                    <a:pt x="67" y="58"/>
                    <a:pt x="67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6" y="57"/>
                    <a:pt x="67" y="57"/>
                    <a:pt x="67" y="56"/>
                  </a:cubicBezTo>
                  <a:cubicBezTo>
                    <a:pt x="67" y="54"/>
                    <a:pt x="65" y="53"/>
                    <a:pt x="64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38"/>
                    <a:pt x="61" y="38"/>
                    <a:pt x="61" y="38"/>
                  </a:cubicBezTo>
                  <a:lnTo>
                    <a:pt x="67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 bwMode="auto">
            <a:xfrm>
              <a:off x="5547553" y="4022483"/>
              <a:ext cx="204673" cy="244545"/>
            </a:xfrm>
            <a:custGeom>
              <a:avLst/>
              <a:gdLst>
                <a:gd name="T0" fmla="*/ 65 w 65"/>
                <a:gd name="T1" fmla="*/ 3 h 75"/>
                <a:gd name="T2" fmla="*/ 65 w 65"/>
                <a:gd name="T3" fmla="*/ 1 h 75"/>
                <a:gd name="T4" fmla="*/ 64 w 65"/>
                <a:gd name="T5" fmla="*/ 0 h 75"/>
                <a:gd name="T6" fmla="*/ 1 w 65"/>
                <a:gd name="T7" fmla="*/ 0 h 75"/>
                <a:gd name="T8" fmla="*/ 0 w 65"/>
                <a:gd name="T9" fmla="*/ 1 h 75"/>
                <a:gd name="T10" fmla="*/ 0 w 65"/>
                <a:gd name="T11" fmla="*/ 3 h 75"/>
                <a:gd name="T12" fmla="*/ 1 w 65"/>
                <a:gd name="T13" fmla="*/ 4 h 75"/>
                <a:gd name="T14" fmla="*/ 1 w 65"/>
                <a:gd name="T15" fmla="*/ 48 h 75"/>
                <a:gd name="T16" fmla="*/ 0 w 65"/>
                <a:gd name="T17" fmla="*/ 49 h 75"/>
                <a:gd name="T18" fmla="*/ 0 w 65"/>
                <a:gd name="T19" fmla="*/ 52 h 75"/>
                <a:gd name="T20" fmla="*/ 1 w 65"/>
                <a:gd name="T21" fmla="*/ 53 h 75"/>
                <a:gd name="T22" fmla="*/ 26 w 65"/>
                <a:gd name="T23" fmla="*/ 53 h 75"/>
                <a:gd name="T24" fmla="*/ 16 w 65"/>
                <a:gd name="T25" fmla="*/ 73 h 75"/>
                <a:gd name="T26" fmla="*/ 17 w 65"/>
                <a:gd name="T27" fmla="*/ 75 h 75"/>
                <a:gd name="T28" fmla="*/ 18 w 65"/>
                <a:gd name="T29" fmla="*/ 75 h 75"/>
                <a:gd name="T30" fmla="*/ 19 w 65"/>
                <a:gd name="T31" fmla="*/ 74 h 75"/>
                <a:gd name="T32" fmla="*/ 29 w 65"/>
                <a:gd name="T33" fmla="*/ 53 h 75"/>
                <a:gd name="T34" fmla="*/ 37 w 65"/>
                <a:gd name="T35" fmla="*/ 53 h 75"/>
                <a:gd name="T36" fmla="*/ 46 w 65"/>
                <a:gd name="T37" fmla="*/ 74 h 75"/>
                <a:gd name="T38" fmla="*/ 48 w 65"/>
                <a:gd name="T39" fmla="*/ 75 h 75"/>
                <a:gd name="T40" fmla="*/ 48 w 65"/>
                <a:gd name="T41" fmla="*/ 75 h 75"/>
                <a:gd name="T42" fmla="*/ 49 w 65"/>
                <a:gd name="T43" fmla="*/ 73 h 75"/>
                <a:gd name="T44" fmla="*/ 40 w 65"/>
                <a:gd name="T45" fmla="*/ 53 h 75"/>
                <a:gd name="T46" fmla="*/ 64 w 65"/>
                <a:gd name="T47" fmla="*/ 53 h 75"/>
                <a:gd name="T48" fmla="*/ 65 w 65"/>
                <a:gd name="T49" fmla="*/ 52 h 75"/>
                <a:gd name="T50" fmla="*/ 65 w 65"/>
                <a:gd name="T51" fmla="*/ 49 h 75"/>
                <a:gd name="T52" fmla="*/ 65 w 65"/>
                <a:gd name="T53" fmla="*/ 48 h 75"/>
                <a:gd name="T54" fmla="*/ 65 w 65"/>
                <a:gd name="T55" fmla="*/ 4 h 75"/>
                <a:gd name="T56" fmla="*/ 65 w 65"/>
                <a:gd name="T57" fmla="*/ 3 h 75"/>
                <a:gd name="T58" fmla="*/ 62 w 65"/>
                <a:gd name="T59" fmla="*/ 48 h 75"/>
                <a:gd name="T60" fmla="*/ 4 w 65"/>
                <a:gd name="T61" fmla="*/ 48 h 75"/>
                <a:gd name="T62" fmla="*/ 4 w 65"/>
                <a:gd name="T63" fmla="*/ 5 h 75"/>
                <a:gd name="T64" fmla="*/ 62 w 65"/>
                <a:gd name="T65" fmla="*/ 5 h 75"/>
                <a:gd name="T66" fmla="*/ 62 w 65"/>
                <a:gd name="T67" fmla="*/ 48 h 75"/>
                <a:gd name="T68" fmla="*/ 46 w 65"/>
                <a:gd name="T69" fmla="*/ 42 h 75"/>
                <a:gd name="T70" fmla="*/ 46 w 65"/>
                <a:gd name="T71" fmla="*/ 13 h 75"/>
                <a:gd name="T72" fmla="*/ 46 w 65"/>
                <a:gd name="T73" fmla="*/ 12 h 75"/>
                <a:gd name="T74" fmla="*/ 56 w 65"/>
                <a:gd name="T75" fmla="*/ 12 h 75"/>
                <a:gd name="T76" fmla="*/ 56 w 65"/>
                <a:gd name="T77" fmla="*/ 13 h 75"/>
                <a:gd name="T78" fmla="*/ 56 w 65"/>
                <a:gd name="T79" fmla="*/ 42 h 75"/>
                <a:gd name="T80" fmla="*/ 56 w 65"/>
                <a:gd name="T81" fmla="*/ 42 h 75"/>
                <a:gd name="T82" fmla="*/ 46 w 65"/>
                <a:gd name="T83" fmla="*/ 42 h 75"/>
                <a:gd name="T84" fmla="*/ 46 w 65"/>
                <a:gd name="T85" fmla="*/ 42 h 75"/>
                <a:gd name="T86" fmla="*/ 27 w 65"/>
                <a:gd name="T87" fmla="*/ 42 h 75"/>
                <a:gd name="T88" fmla="*/ 27 w 65"/>
                <a:gd name="T89" fmla="*/ 21 h 75"/>
                <a:gd name="T90" fmla="*/ 28 w 65"/>
                <a:gd name="T91" fmla="*/ 20 h 75"/>
                <a:gd name="T92" fmla="*/ 38 w 65"/>
                <a:gd name="T93" fmla="*/ 20 h 75"/>
                <a:gd name="T94" fmla="*/ 38 w 65"/>
                <a:gd name="T95" fmla="*/ 21 h 75"/>
                <a:gd name="T96" fmla="*/ 38 w 65"/>
                <a:gd name="T97" fmla="*/ 42 h 75"/>
                <a:gd name="T98" fmla="*/ 38 w 65"/>
                <a:gd name="T99" fmla="*/ 42 h 75"/>
                <a:gd name="T100" fmla="*/ 28 w 65"/>
                <a:gd name="T101" fmla="*/ 42 h 75"/>
                <a:gd name="T102" fmla="*/ 27 w 65"/>
                <a:gd name="T103" fmla="*/ 42 h 75"/>
                <a:gd name="T104" fmla="*/ 9 w 65"/>
                <a:gd name="T105" fmla="*/ 42 h 75"/>
                <a:gd name="T106" fmla="*/ 9 w 65"/>
                <a:gd name="T107" fmla="*/ 28 h 75"/>
                <a:gd name="T108" fmla="*/ 10 w 65"/>
                <a:gd name="T109" fmla="*/ 28 h 75"/>
                <a:gd name="T110" fmla="*/ 20 w 65"/>
                <a:gd name="T111" fmla="*/ 28 h 75"/>
                <a:gd name="T112" fmla="*/ 20 w 65"/>
                <a:gd name="T113" fmla="*/ 28 h 75"/>
                <a:gd name="T114" fmla="*/ 20 w 65"/>
                <a:gd name="T115" fmla="*/ 42 h 75"/>
                <a:gd name="T116" fmla="*/ 20 w 65"/>
                <a:gd name="T117" fmla="*/ 42 h 75"/>
                <a:gd name="T118" fmla="*/ 10 w 65"/>
                <a:gd name="T119" fmla="*/ 42 h 75"/>
                <a:gd name="T120" fmla="*/ 9 w 65"/>
                <a:gd name="T121" fmla="*/ 4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" h="75">
                  <a:moveTo>
                    <a:pt x="65" y="3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0"/>
                    <a:pt x="6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0" y="49"/>
                    <a:pt x="0" y="4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" y="53"/>
                    <a:pt x="1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4"/>
                    <a:pt x="16" y="75"/>
                    <a:pt x="17" y="75"/>
                  </a:cubicBezTo>
                  <a:cubicBezTo>
                    <a:pt x="17" y="75"/>
                    <a:pt x="18" y="75"/>
                    <a:pt x="18" y="75"/>
                  </a:cubicBezTo>
                  <a:cubicBezTo>
                    <a:pt x="18" y="75"/>
                    <a:pt x="19" y="75"/>
                    <a:pt x="19" y="74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7" y="75"/>
                    <a:pt x="47" y="75"/>
                    <a:pt x="48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5"/>
                    <a:pt x="50" y="74"/>
                    <a:pt x="49" y="7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5" y="53"/>
                    <a:pt x="65" y="52"/>
                    <a:pt x="65" y="52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8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lose/>
                  <a:moveTo>
                    <a:pt x="6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62" y="48"/>
                  </a:lnTo>
                  <a:close/>
                  <a:moveTo>
                    <a:pt x="46" y="42"/>
                  </a:move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2"/>
                    <a:pt x="4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6" y="13"/>
                    <a:pt x="56" y="13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lose/>
                  <a:moveTo>
                    <a:pt x="27" y="42"/>
                  </a:moveTo>
                  <a:cubicBezTo>
                    <a:pt x="27" y="21"/>
                    <a:pt x="27" y="21"/>
                    <a:pt x="27" y="21"/>
                  </a:cubicBezTo>
                  <a:cubicBezTo>
                    <a:pt x="27" y="20"/>
                    <a:pt x="28" y="20"/>
                    <a:pt x="2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7" y="42"/>
                    <a:pt x="27" y="42"/>
                  </a:cubicBezTo>
                  <a:close/>
                  <a:moveTo>
                    <a:pt x="9" y="42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1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1291" y="60778"/>
            <a:ext cx="1144701" cy="1380275"/>
            <a:chOff x="1630673" y="1381941"/>
            <a:chExt cx="858526" cy="1035206"/>
          </a:xfrm>
        </p:grpSpPr>
        <p:grpSp>
          <p:nvGrpSpPr>
            <p:cNvPr id="3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8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1742440" y="1649642"/>
              <a:ext cx="683259" cy="62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61360" y="1872030"/>
            <a:ext cx="7920429" cy="3291155"/>
            <a:chOff x="547356" y="1337568"/>
            <a:chExt cx="5940322" cy="2468366"/>
          </a:xfrm>
        </p:grpSpPr>
        <p:sp>
          <p:nvSpPr>
            <p:cNvPr id="4" name="Arrow: Bent 4"/>
            <p:cNvSpPr/>
            <p:nvPr/>
          </p:nvSpPr>
          <p:spPr>
            <a:xfrm>
              <a:off x="547356" y="1337568"/>
              <a:ext cx="5940322" cy="2468366"/>
            </a:xfrm>
            <a:prstGeom prst="bentArrow">
              <a:avLst>
                <a:gd name="adj1" fmla="val 11604"/>
                <a:gd name="adj2" fmla="val 11057"/>
                <a:gd name="adj3" fmla="val 16368"/>
                <a:gd name="adj4" fmla="val 2889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3847534" y="1405813"/>
              <a:ext cx="2136116" cy="380873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r"/>
              <a:r>
                <a:rPr lang="zh-CN" altLang="en-US" sz="186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项目亮点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43488" y="3606213"/>
            <a:ext cx="6320344" cy="2515119"/>
            <a:chOff x="1009381" y="1919594"/>
            <a:chExt cx="4740258" cy="1886339"/>
          </a:xfrm>
        </p:grpSpPr>
        <p:sp>
          <p:nvSpPr>
            <p:cNvPr id="5" name="Arrow: Bent 5"/>
            <p:cNvSpPr/>
            <p:nvPr/>
          </p:nvSpPr>
          <p:spPr>
            <a:xfrm>
              <a:off x="1009381" y="1919594"/>
              <a:ext cx="4740258" cy="1886339"/>
            </a:xfrm>
            <a:prstGeom prst="bentArrow">
              <a:avLst>
                <a:gd name="adj1" fmla="val 14971"/>
                <a:gd name="adj2" fmla="val 14123"/>
                <a:gd name="adj3" fmla="val 19508"/>
                <a:gd name="adj4" fmla="val 36697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3124685" y="1977685"/>
              <a:ext cx="2136116" cy="380873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r"/>
              <a:r>
                <a:rPr lang="zh-CN" altLang="en-US" sz="186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项目难点</a:t>
              </a:r>
            </a:p>
          </p:txBody>
        </p:sp>
      </p:grpSp>
      <p:sp>
        <p:nvSpPr>
          <p:cNvPr id="10" name="Rectangle 10"/>
          <p:cNvSpPr/>
          <p:nvPr/>
        </p:nvSpPr>
        <p:spPr>
          <a:xfrm>
            <a:off x="3081933" y="3429001"/>
            <a:ext cx="2848154" cy="507831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/>
            <a:endParaRPr lang="en-US" altLang="zh-CN" sz="186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473939" y="1888807"/>
            <a:ext cx="2801236" cy="484748"/>
          </a:xfrm>
          <a:prstGeom prst="rect">
            <a:avLst/>
          </a:prstGeom>
          <a:noFill/>
        </p:spPr>
        <p:txBody>
          <a:bodyPr wrap="square" lIns="96000" tIns="0" rIns="0" bIns="0">
            <a:no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z="2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数据库优化操作、</a:t>
            </a:r>
            <a:endParaRPr lang="en-US" altLang="zh-CN" sz="2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z="2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优化用户体验</a:t>
            </a:r>
          </a:p>
        </p:txBody>
      </p:sp>
      <p:sp>
        <p:nvSpPr>
          <p:cNvPr id="13" name="TextBox 19"/>
          <p:cNvSpPr txBox="1"/>
          <p:nvPr/>
        </p:nvSpPr>
        <p:spPr>
          <a:xfrm>
            <a:off x="7536834" y="3606213"/>
            <a:ext cx="2801236" cy="484748"/>
          </a:xfrm>
          <a:prstGeom prst="rect">
            <a:avLst/>
          </a:prstGeom>
          <a:noFill/>
        </p:spPr>
        <p:txBody>
          <a:bodyPr wrap="square" lIns="96000" tIns="0" rIns="0" bIns="0">
            <a:no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z="2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控制类似于事务性的结果处理、</a:t>
            </a:r>
            <a:endParaRPr lang="en-US" altLang="zh-CN" sz="2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的查找和解决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41291" y="60778"/>
            <a:ext cx="1144701" cy="1380275"/>
            <a:chOff x="1630673" y="1381941"/>
            <a:chExt cx="858526" cy="1035206"/>
          </a:xfrm>
        </p:grpSpPr>
        <p:grpSp>
          <p:nvGrpSpPr>
            <p:cNvPr id="3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8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1742440" y="1649642"/>
              <a:ext cx="683259" cy="62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23678" y="3344846"/>
            <a:ext cx="5110163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项目总结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70531" y="221942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0399731" y="450532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174231" y="1842588"/>
            <a:ext cx="1144701" cy="1380275"/>
            <a:chOff x="1630673" y="1381941"/>
            <a:chExt cx="858526" cy="1035206"/>
          </a:xfrm>
        </p:grpSpPr>
        <p:grpSp>
          <p:nvGrpSpPr>
            <p:cNvPr id="30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1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742440" y="1649642"/>
              <a:ext cx="6832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叁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ED6EDB4-BCF3-43C4-8858-CCA8F7A0958A}"/>
              </a:ext>
            </a:extLst>
          </p:cNvPr>
          <p:cNvSpPr txBox="1"/>
          <p:nvPr/>
        </p:nvSpPr>
        <p:spPr>
          <a:xfrm>
            <a:off x="6844066" y="2852403"/>
            <a:ext cx="4320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幼圆" panose="02010509060101010101" pitchFamily="49" charset="-122"/>
                <a:ea typeface="幼圆" panose="02010509060101010101" pitchFamily="49" charset="-122"/>
              </a:rPr>
              <a:t>浅谈项目</a:t>
            </a:r>
            <a:endParaRPr lang="en-US" altLang="zh-CN" sz="5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5400" dirty="0">
                <a:latin typeface="幼圆" panose="02010509060101010101" pitchFamily="49" charset="-122"/>
                <a:ea typeface="幼圆" panose="02010509060101010101" pitchFamily="49" charset="-122"/>
              </a:rPr>
              <a:t>个人心得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theme/theme1.xml><?xml version="1.0" encoding="utf-8"?>
<a:theme xmlns:a="http://schemas.openxmlformats.org/drawingml/2006/main" name="千图海量PPT模板www.58pic.com​​">
  <a:themeElements>
    <a:clrScheme name="自定义 26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8D5D7"/>
      </a:accent1>
      <a:accent2>
        <a:srgbClr val="A9A3D0"/>
      </a:accent2>
      <a:accent3>
        <a:srgbClr val="B8D5D7"/>
      </a:accent3>
      <a:accent4>
        <a:srgbClr val="A9A3D0"/>
      </a:accent4>
      <a:accent5>
        <a:srgbClr val="B8D5D7"/>
      </a:accent5>
      <a:accent6>
        <a:srgbClr val="A9A3D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316</Words>
  <Application>Microsoft Office PowerPoint</Application>
  <PresentationFormat>宽屏</PresentationFormat>
  <Paragraphs>87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幼圆</vt:lpstr>
      <vt:lpstr>Arial</vt:lpstr>
      <vt:lpstr>千图海量PPT模板www.58pic.com​​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陈 起廷</cp:lastModifiedBy>
  <cp:revision>64</cp:revision>
  <dcterms:created xsi:type="dcterms:W3CDTF">2018-05-16T09:32:00Z</dcterms:created>
  <dcterms:modified xsi:type="dcterms:W3CDTF">2019-05-15T13:06:26Z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2052-10.1.0.7669</vt:lpwstr>
  </property>
</Properties>
</file>