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</p:sldIdLst>
  <p:sldSz cx="12192000" cy="64928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onymous" id="{BA1B001D-369E-40FC-95FF-A1E69E5FA17D}">
          <p14:sldIdLst>
            <p14:sldId id="256"/>
            <p14:sldId id="257"/>
          </p14:sldIdLst>
        </p14:section>
        <p14:section name="Home" id="{9A1F55B0-2378-435A-8918-C832BF38352F}">
          <p14:sldIdLst>
            <p14:sldId id="259"/>
            <p14:sldId id="260"/>
          </p14:sldIdLst>
        </p14:section>
        <p14:section name="Zoom" id="{00F64721-15C0-4B20-BA2B-C19B0E3476D7}">
          <p14:sldIdLst>
            <p14:sldId id="261"/>
            <p14:sldId id="264"/>
            <p14:sldId id="263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2608"/>
            <a:ext cx="9144000" cy="2260482"/>
          </a:xfrm>
        </p:spPr>
        <p:txBody>
          <a:bodyPr anchor="b"/>
          <a:lstStyle>
            <a:lvl1pPr algn="ctr">
              <a:defRPr sz="56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10263"/>
            <a:ext cx="9144000" cy="1567608"/>
          </a:xfrm>
        </p:spPr>
        <p:txBody>
          <a:bodyPr/>
          <a:lstStyle>
            <a:lvl1pPr marL="0" indent="0" algn="ctr">
              <a:buNone/>
              <a:defRPr sz="2272"/>
            </a:lvl1pPr>
            <a:lvl2pPr marL="432877" indent="0" algn="ctr">
              <a:buNone/>
              <a:defRPr sz="1894"/>
            </a:lvl2pPr>
            <a:lvl3pPr marL="865754" indent="0" algn="ctr">
              <a:buNone/>
              <a:defRPr sz="1704"/>
            </a:lvl3pPr>
            <a:lvl4pPr marL="1298631" indent="0" algn="ctr">
              <a:buNone/>
              <a:defRPr sz="1515"/>
            </a:lvl4pPr>
            <a:lvl5pPr marL="1731508" indent="0" algn="ctr">
              <a:buNone/>
              <a:defRPr sz="1515"/>
            </a:lvl5pPr>
            <a:lvl6pPr marL="2164385" indent="0" algn="ctr">
              <a:buNone/>
              <a:defRPr sz="1515"/>
            </a:lvl6pPr>
            <a:lvl7pPr marL="2597262" indent="0" algn="ctr">
              <a:buNone/>
              <a:defRPr sz="1515"/>
            </a:lvl7pPr>
            <a:lvl8pPr marL="3030139" indent="0" algn="ctr">
              <a:buNone/>
              <a:defRPr sz="1515"/>
            </a:lvl8pPr>
            <a:lvl9pPr marL="3463016" indent="0" algn="ctr">
              <a:buNone/>
              <a:defRPr sz="15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686"/>
            <a:ext cx="2628900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686"/>
            <a:ext cx="7734300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8711"/>
            <a:ext cx="10515600" cy="2700855"/>
          </a:xfrm>
        </p:spPr>
        <p:txBody>
          <a:bodyPr anchor="b"/>
          <a:lstStyle>
            <a:lvl1pPr>
              <a:defRPr sz="56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45117"/>
            <a:ext cx="10515600" cy="1420316"/>
          </a:xfrm>
        </p:spPr>
        <p:txBody>
          <a:bodyPr/>
          <a:lstStyle>
            <a:lvl1pPr marL="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1pPr>
            <a:lvl2pPr marL="432877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2pPr>
            <a:lvl3pPr marL="86575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3pPr>
            <a:lvl4pPr marL="1298631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4pPr>
            <a:lvl5pPr marL="1731508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5pPr>
            <a:lvl6pPr marL="216438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6pPr>
            <a:lvl7pPr marL="2597262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7pPr>
            <a:lvl8pPr marL="303013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8pPr>
            <a:lvl9pPr marL="3463016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8427"/>
            <a:ext cx="5181600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8427"/>
            <a:ext cx="5181600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686"/>
            <a:ext cx="1051560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91657"/>
            <a:ext cx="5157787" cy="780046"/>
          </a:xfrm>
        </p:spPr>
        <p:txBody>
          <a:bodyPr anchor="b"/>
          <a:lstStyle>
            <a:lvl1pPr marL="0" indent="0">
              <a:buNone/>
              <a:defRPr sz="2272" b="1"/>
            </a:lvl1pPr>
            <a:lvl2pPr marL="432877" indent="0">
              <a:buNone/>
              <a:defRPr sz="1894" b="1"/>
            </a:lvl2pPr>
            <a:lvl3pPr marL="865754" indent="0">
              <a:buNone/>
              <a:defRPr sz="1704" b="1"/>
            </a:lvl3pPr>
            <a:lvl4pPr marL="1298631" indent="0">
              <a:buNone/>
              <a:defRPr sz="1515" b="1"/>
            </a:lvl4pPr>
            <a:lvl5pPr marL="1731508" indent="0">
              <a:buNone/>
              <a:defRPr sz="1515" b="1"/>
            </a:lvl5pPr>
            <a:lvl6pPr marL="2164385" indent="0">
              <a:buNone/>
              <a:defRPr sz="1515" b="1"/>
            </a:lvl6pPr>
            <a:lvl7pPr marL="2597262" indent="0">
              <a:buNone/>
              <a:defRPr sz="1515" b="1"/>
            </a:lvl7pPr>
            <a:lvl8pPr marL="3030139" indent="0">
              <a:buNone/>
              <a:defRPr sz="1515" b="1"/>
            </a:lvl8pPr>
            <a:lvl9pPr marL="3463016" indent="0">
              <a:buNone/>
              <a:defRPr sz="15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71703"/>
            <a:ext cx="5157787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91657"/>
            <a:ext cx="5183188" cy="780046"/>
          </a:xfrm>
        </p:spPr>
        <p:txBody>
          <a:bodyPr anchor="b"/>
          <a:lstStyle>
            <a:lvl1pPr marL="0" indent="0">
              <a:buNone/>
              <a:defRPr sz="2272" b="1"/>
            </a:lvl1pPr>
            <a:lvl2pPr marL="432877" indent="0">
              <a:buNone/>
              <a:defRPr sz="1894" b="1"/>
            </a:lvl2pPr>
            <a:lvl3pPr marL="865754" indent="0">
              <a:buNone/>
              <a:defRPr sz="1704" b="1"/>
            </a:lvl3pPr>
            <a:lvl4pPr marL="1298631" indent="0">
              <a:buNone/>
              <a:defRPr sz="1515" b="1"/>
            </a:lvl4pPr>
            <a:lvl5pPr marL="1731508" indent="0">
              <a:buNone/>
              <a:defRPr sz="1515" b="1"/>
            </a:lvl5pPr>
            <a:lvl6pPr marL="2164385" indent="0">
              <a:buNone/>
              <a:defRPr sz="1515" b="1"/>
            </a:lvl6pPr>
            <a:lvl7pPr marL="2597262" indent="0">
              <a:buNone/>
              <a:defRPr sz="1515" b="1"/>
            </a:lvl7pPr>
            <a:lvl8pPr marL="3030139" indent="0">
              <a:buNone/>
              <a:defRPr sz="1515" b="1"/>
            </a:lvl8pPr>
            <a:lvl9pPr marL="3463016" indent="0">
              <a:buNone/>
              <a:defRPr sz="15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1703"/>
            <a:ext cx="5183188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858"/>
            <a:ext cx="3932237" cy="1515004"/>
          </a:xfrm>
        </p:spPr>
        <p:txBody>
          <a:bodyPr anchor="b"/>
          <a:lstStyle>
            <a:lvl1pPr>
              <a:defRPr sz="30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4854"/>
            <a:ext cx="6172200" cy="4614150"/>
          </a:xfrm>
        </p:spPr>
        <p:txBody>
          <a:bodyPr/>
          <a:lstStyle>
            <a:lvl1pPr>
              <a:defRPr sz="3030"/>
            </a:lvl1pPr>
            <a:lvl2pPr>
              <a:defRPr sz="2651"/>
            </a:lvl2pPr>
            <a:lvl3pPr>
              <a:defRPr sz="2272"/>
            </a:lvl3pPr>
            <a:lvl4pPr>
              <a:defRPr sz="1894"/>
            </a:lvl4pPr>
            <a:lvl5pPr>
              <a:defRPr sz="1894"/>
            </a:lvl5pPr>
            <a:lvl6pPr>
              <a:defRPr sz="1894"/>
            </a:lvl6pPr>
            <a:lvl7pPr>
              <a:defRPr sz="1894"/>
            </a:lvl7pPr>
            <a:lvl8pPr>
              <a:defRPr sz="1894"/>
            </a:lvl8pPr>
            <a:lvl9pPr>
              <a:defRPr sz="18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7863"/>
            <a:ext cx="3932237" cy="3608656"/>
          </a:xfrm>
        </p:spPr>
        <p:txBody>
          <a:bodyPr/>
          <a:lstStyle>
            <a:lvl1pPr marL="0" indent="0">
              <a:buNone/>
              <a:defRPr sz="1515"/>
            </a:lvl1pPr>
            <a:lvl2pPr marL="432877" indent="0">
              <a:buNone/>
              <a:defRPr sz="1326"/>
            </a:lvl2pPr>
            <a:lvl3pPr marL="865754" indent="0">
              <a:buNone/>
              <a:defRPr sz="1136"/>
            </a:lvl3pPr>
            <a:lvl4pPr marL="1298631" indent="0">
              <a:buNone/>
              <a:defRPr sz="947"/>
            </a:lvl4pPr>
            <a:lvl5pPr marL="1731508" indent="0">
              <a:buNone/>
              <a:defRPr sz="947"/>
            </a:lvl5pPr>
            <a:lvl6pPr marL="2164385" indent="0">
              <a:buNone/>
              <a:defRPr sz="947"/>
            </a:lvl6pPr>
            <a:lvl7pPr marL="2597262" indent="0">
              <a:buNone/>
              <a:defRPr sz="947"/>
            </a:lvl7pPr>
            <a:lvl8pPr marL="3030139" indent="0">
              <a:buNone/>
              <a:defRPr sz="947"/>
            </a:lvl8pPr>
            <a:lvl9pPr marL="3463016" indent="0">
              <a:buNone/>
              <a:defRPr sz="9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858"/>
            <a:ext cx="3932237" cy="1515004"/>
          </a:xfrm>
        </p:spPr>
        <p:txBody>
          <a:bodyPr anchor="b"/>
          <a:lstStyle>
            <a:lvl1pPr>
              <a:defRPr sz="30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4854"/>
            <a:ext cx="6172200" cy="4614150"/>
          </a:xfrm>
        </p:spPr>
        <p:txBody>
          <a:bodyPr anchor="t"/>
          <a:lstStyle>
            <a:lvl1pPr marL="0" indent="0">
              <a:buNone/>
              <a:defRPr sz="3030"/>
            </a:lvl1pPr>
            <a:lvl2pPr marL="432877" indent="0">
              <a:buNone/>
              <a:defRPr sz="2651"/>
            </a:lvl2pPr>
            <a:lvl3pPr marL="865754" indent="0">
              <a:buNone/>
              <a:defRPr sz="2272"/>
            </a:lvl3pPr>
            <a:lvl4pPr marL="1298631" indent="0">
              <a:buNone/>
              <a:defRPr sz="1894"/>
            </a:lvl4pPr>
            <a:lvl5pPr marL="1731508" indent="0">
              <a:buNone/>
              <a:defRPr sz="1894"/>
            </a:lvl5pPr>
            <a:lvl6pPr marL="2164385" indent="0">
              <a:buNone/>
              <a:defRPr sz="1894"/>
            </a:lvl6pPr>
            <a:lvl7pPr marL="2597262" indent="0">
              <a:buNone/>
              <a:defRPr sz="1894"/>
            </a:lvl7pPr>
            <a:lvl8pPr marL="3030139" indent="0">
              <a:buNone/>
              <a:defRPr sz="1894"/>
            </a:lvl8pPr>
            <a:lvl9pPr marL="3463016" indent="0">
              <a:buNone/>
              <a:defRPr sz="18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7863"/>
            <a:ext cx="3932237" cy="3608656"/>
          </a:xfrm>
        </p:spPr>
        <p:txBody>
          <a:bodyPr/>
          <a:lstStyle>
            <a:lvl1pPr marL="0" indent="0">
              <a:buNone/>
              <a:defRPr sz="1515"/>
            </a:lvl1pPr>
            <a:lvl2pPr marL="432877" indent="0">
              <a:buNone/>
              <a:defRPr sz="1326"/>
            </a:lvl2pPr>
            <a:lvl3pPr marL="865754" indent="0">
              <a:buNone/>
              <a:defRPr sz="1136"/>
            </a:lvl3pPr>
            <a:lvl4pPr marL="1298631" indent="0">
              <a:buNone/>
              <a:defRPr sz="947"/>
            </a:lvl4pPr>
            <a:lvl5pPr marL="1731508" indent="0">
              <a:buNone/>
              <a:defRPr sz="947"/>
            </a:lvl5pPr>
            <a:lvl6pPr marL="2164385" indent="0">
              <a:buNone/>
              <a:defRPr sz="947"/>
            </a:lvl6pPr>
            <a:lvl7pPr marL="2597262" indent="0">
              <a:buNone/>
              <a:defRPr sz="947"/>
            </a:lvl7pPr>
            <a:lvl8pPr marL="3030139" indent="0">
              <a:buNone/>
              <a:defRPr sz="947"/>
            </a:lvl8pPr>
            <a:lvl9pPr marL="3463016" indent="0">
              <a:buNone/>
              <a:defRPr sz="9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686"/>
            <a:ext cx="1051560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8427"/>
            <a:ext cx="1051560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17934"/>
            <a:ext cx="27432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989-B49E-4A41-A6D9-91E641FB14DF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17934"/>
            <a:ext cx="41148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17934"/>
            <a:ext cx="27432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FF7E-B783-4DF9-9EAA-84D2AFA1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5754" rtl="0" eaLnBrk="1" latinLnBrk="0" hangingPunct="1">
        <a:lnSpc>
          <a:spcPct val="90000"/>
        </a:lnSpc>
        <a:spcBef>
          <a:spcPct val="0"/>
        </a:spcBef>
        <a:buNone/>
        <a:defRPr sz="4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38" indent="-216438" algn="l" defTabSz="865754" rtl="0" eaLnBrk="1" latinLnBrk="0" hangingPunct="1">
        <a:lnSpc>
          <a:spcPct val="90000"/>
        </a:lnSpc>
        <a:spcBef>
          <a:spcPts val="947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1pPr>
      <a:lvl2pPr marL="649315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2pPr>
      <a:lvl3pPr marL="1082192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3pPr>
      <a:lvl4pPr marL="1515069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947946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380823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3700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6577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9454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877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754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8631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1508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4385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7262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30139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3016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ontrol" Target="../activeX/activeX2.xml"/><Relationship Id="rId7" Type="http://schemas.openxmlformats.org/officeDocument/2006/relationships/image" Target="../media/image4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1.xml"/><Relationship Id="rId7" Type="http://schemas.openxmlformats.org/officeDocument/2006/relationships/slide" Target="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slide" Target="slide1.xml"/><Relationship Id="rId12" Type="http://schemas.openxmlformats.org/officeDocument/2006/relationships/slide" Target="slide6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0.wmf"/><Relationship Id="rId10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openxmlformats.org/officeDocument/2006/relationships/slide" Target="slide7.xml"/><Relationship Id="rId1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slide" Target="slide1.xml"/><Relationship Id="rId12" Type="http://schemas.openxmlformats.org/officeDocument/2006/relationships/slide" Target="slide5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wmf"/><Relationship Id="rId10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openxmlformats.org/officeDocument/2006/relationships/slide" Target="slide7.xml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5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.xml"/><Relationship Id="rId12" Type="http://schemas.openxmlformats.org/officeDocument/2006/relationships/image" Target="../media/image13.png"/><Relationship Id="rId2" Type="http://schemas.openxmlformats.org/officeDocument/2006/relationships/control" Target="../activeX/activeX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11" Type="http://schemas.openxmlformats.org/officeDocument/2006/relationships/slide" Target="slide6.xml"/><Relationship Id="rId5" Type="http://schemas.openxmlformats.org/officeDocument/2006/relationships/image" Target="../media/image6.PNG"/><Relationship Id="rId15" Type="http://schemas.openxmlformats.org/officeDocument/2006/relationships/slide" Target="slide3.xml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slide" Target="slide8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7.wmf"/><Relationship Id="rId3" Type="http://schemas.openxmlformats.org/officeDocument/2006/relationships/control" Target="../activeX/activeX9.xml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11" Type="http://schemas.openxmlformats.org/officeDocument/2006/relationships/slide" Target="slide9.xm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1.PNG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slide" Target="slide1.xml"/><Relationship Id="rId12" Type="http://schemas.openxmlformats.org/officeDocument/2006/relationships/slide" Target="slide6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openxmlformats.org/officeDocument/2006/relationships/slide" Target="slide7.xml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12192000" cy="6499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4642" y="4132052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Sign in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0917" y="4532162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username: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70917" y="4839939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password:</a:t>
            </a:r>
            <a:endParaRPr lang="en-US" sz="1400" dirty="0"/>
          </a:p>
        </p:txBody>
      </p:sp>
      <p:pic>
        <p:nvPicPr>
          <p:cNvPr id="11" name="Picture 1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76" y="5156245"/>
            <a:ext cx="584230" cy="38737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470917" y="521274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See this week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30" name="TextBox1" r:id="rId2" imgW="1841400" imgH="222120"/>
        </mc:Choice>
        <mc:Fallback>
          <p:control name="TextBox1" r:id="rId2" imgW="1841400" imgH="222120">
            <p:pic>
              <p:nvPicPr>
                <p:cNvPr id="9" name="Tex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8159" y="4573647"/>
                  <a:ext cx="1846051" cy="2248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1" name="TextBox2" r:id="rId3" imgW="1847880" imgH="222120"/>
        </mc:Choice>
        <mc:Fallback>
          <p:control name="TextBox2" r:id="rId3" imgW="1847880" imgH="22212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35281" y="4889953"/>
                  <a:ext cx="1846051" cy="22480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970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0" y="370434"/>
            <a:ext cx="12195658" cy="6349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5" name="TextBox 4">
            <a:hlinkClick r:id="" action="ppaction://hlinkshowjump?jump=firstslide"/>
          </p:cNvPr>
          <p:cNvSpPr txBox="1"/>
          <p:nvPr/>
        </p:nvSpPr>
        <p:spPr>
          <a:xfrm>
            <a:off x="1992702" y="629727"/>
            <a:ext cx="13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0" y="370434"/>
            <a:ext cx="12195658" cy="6349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024" y="1392466"/>
            <a:ext cx="13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Vocab Quiz #1-25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69343"/>
            <a:ext cx="12192000" cy="449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695" y="60355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October 3–7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3781" y="601047"/>
            <a:ext cx="2769079" cy="36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606363"/>
            <a:ext cx="393720" cy="3492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3024" y="2165968"/>
            <a:ext cx="13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Worksheet 1.2 Due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024" y="3966013"/>
            <a:ext cx="173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Carnegie Mellon College 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718" y="145389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Lab 1A Due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6027" y="5746975"/>
            <a:ext cx="1077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Chapter 3 Test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1453896"/>
            <a:ext cx="1271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Marquez Reading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5746975"/>
            <a:ext cx="1198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WB pages 78-80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34068" y="2215418"/>
            <a:ext cx="120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Read short story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34068" y="359239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Quiz 1.2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4068" y="4329195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Finish handout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024" y="4740652"/>
            <a:ext cx="165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Development 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Club in L-105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9718" y="3584910"/>
            <a:ext cx="84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Unit 2 Test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6027" y="2367491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HW pp. 103-105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9718" y="3779218"/>
            <a:ext cx="1835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Finish workbook problems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5756" y="5050977"/>
            <a:ext cx="148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Debate club meeting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7793" y="5921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28016" y="5469976"/>
            <a:ext cx="197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Finalize college list this week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505" y="60355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8177793" y="655613"/>
            <a:ext cx="832279" cy="26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16605" y="655613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26356" y="655612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8" action="ppaction://hlinksldjump"/>
          </p:cNvPr>
          <p:cNvSpPr/>
          <p:nvPr/>
        </p:nvSpPr>
        <p:spPr>
          <a:xfrm>
            <a:off x="2213335" y="3363990"/>
            <a:ext cx="1979151" cy="110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96" name="TextBox2" r:id="rId2" imgW="2374920" imgH="285840"/>
        </mc:Choice>
        <mc:Fallback>
          <p:control name="TextBox2" r:id="rId2" imgW="2374920" imgH="28584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27631" y="635576"/>
                  <a:ext cx="2374900" cy="2851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4932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-2458556" y="-5343525"/>
            <a:ext cx="30816805" cy="16044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9343"/>
            <a:ext cx="12192000" cy="449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695" y="60355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October 3–7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3781" y="601047"/>
            <a:ext cx="2769079" cy="36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606363"/>
            <a:ext cx="393720" cy="349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7793" y="5921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505" y="60355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8177793" y="655613"/>
            <a:ext cx="832279" cy="26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16605" y="655613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26356" y="655612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95" name="TextBox2" r:id="rId2" imgW="2374920" imgH="285840"/>
        </mc:Choice>
        <mc:Fallback>
          <p:control name="TextBox2" r:id="rId2" imgW="2374920" imgH="28584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27631" y="635576"/>
                  <a:ext cx="2374900" cy="2851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603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-2458556" y="-5343525"/>
            <a:ext cx="30816805" cy="16044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9343"/>
            <a:ext cx="12192000" cy="449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695" y="60355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October 3–7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3781" y="601047"/>
            <a:ext cx="2769079" cy="36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606363"/>
            <a:ext cx="393720" cy="349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05195" y="2608153"/>
            <a:ext cx="349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Unit 2 Test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5195" y="3069818"/>
            <a:ext cx="347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Finish workbook problems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7793" y="5921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505" y="60355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8177793" y="655613"/>
            <a:ext cx="832279" cy="26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16605" y="655613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26356" y="655612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5909" y="2238821"/>
            <a:ext cx="323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 Microeconomics (Sally Jones)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5" y="2678694"/>
            <a:ext cx="368319" cy="368319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116490"/>
            <a:ext cx="368319" cy="368319"/>
          </a:xfrm>
          <a:prstGeom prst="rect">
            <a:avLst/>
          </a:prstGeom>
        </p:spPr>
      </p:pic>
      <p:pic>
        <p:nvPicPr>
          <p:cNvPr id="16" name="Picture 1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600960"/>
            <a:ext cx="1352661" cy="574582"/>
          </a:xfrm>
          <a:prstGeom prst="rect">
            <a:avLst/>
          </a:prstGeom>
        </p:spPr>
      </p:pic>
      <p:pic>
        <p:nvPicPr>
          <p:cNvPr id="17" name="Picture 1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03" y="2639979"/>
            <a:ext cx="360362" cy="360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2" y="3078788"/>
            <a:ext cx="360362" cy="360362"/>
          </a:xfrm>
          <a:prstGeom prst="rect">
            <a:avLst/>
          </a:prstGeom>
        </p:spPr>
      </p:pic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7120698" y="4289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9" name="TextBox2" r:id="rId2" imgW="2374920" imgH="285840"/>
        </mc:Choice>
        <mc:Fallback>
          <p:control name="TextBox2" r:id="rId2" imgW="2374920" imgH="28584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7631" y="635576"/>
                  <a:ext cx="2374900" cy="2851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4804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-2458556" y="-5343525"/>
            <a:ext cx="30816805" cy="16044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9343"/>
            <a:ext cx="12192000" cy="449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695" y="60355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October 3–7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3781" y="601047"/>
            <a:ext cx="2769079" cy="36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606363"/>
            <a:ext cx="393720" cy="349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05195" y="2608153"/>
            <a:ext cx="156768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Unit 2 Test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5195" y="3069818"/>
            <a:ext cx="347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Finish workbook problems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7793" y="5921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505" y="60355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8177793" y="655613"/>
            <a:ext cx="832279" cy="26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16605" y="655613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26356" y="655612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5909" y="2238821"/>
            <a:ext cx="323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 Microeconomics (Sally Jones)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5" y="2678694"/>
            <a:ext cx="368319" cy="368319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116490"/>
            <a:ext cx="368319" cy="368319"/>
          </a:xfrm>
          <a:prstGeom prst="rect">
            <a:avLst/>
          </a:prstGeom>
        </p:spPr>
      </p:pic>
      <p:pic>
        <p:nvPicPr>
          <p:cNvPr id="16" name="Picture 1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600960"/>
            <a:ext cx="1352661" cy="574582"/>
          </a:xfrm>
          <a:prstGeom prst="rect">
            <a:avLst/>
          </a:prstGeom>
        </p:spPr>
      </p:pic>
      <p:pic>
        <p:nvPicPr>
          <p:cNvPr id="17" name="Picture 1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39" y="2608153"/>
            <a:ext cx="360362" cy="360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2" y="3078788"/>
            <a:ext cx="360362" cy="360362"/>
          </a:xfrm>
          <a:prstGeom prst="rect">
            <a:avLst/>
          </a:prstGeom>
        </p:spPr>
      </p:pic>
      <p:sp>
        <p:nvSpPr>
          <p:cNvPr id="23" name="TextBox 22">
            <a:hlinkClick r:id="rId14" action="ppaction://hlinksldjump"/>
          </p:cNvPr>
          <p:cNvSpPr txBox="1"/>
          <p:nvPr/>
        </p:nvSpPr>
        <p:spPr>
          <a:xfrm>
            <a:off x="7120698" y="4289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9" name="TextBox2" r:id="rId2" imgW="2374920" imgH="285840"/>
        </mc:Choice>
        <mc:Fallback>
          <p:control name="TextBox2" r:id="rId2" imgW="2374920" imgH="28584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7631" y="635576"/>
                  <a:ext cx="2374900" cy="2851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0064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-2458556" y="-5343525"/>
            <a:ext cx="30816805" cy="16044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9343"/>
            <a:ext cx="12192000" cy="449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695" y="60355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October 3–7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3781" y="601047"/>
            <a:ext cx="2769079" cy="36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606363"/>
            <a:ext cx="393720" cy="349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05195" y="2608153"/>
            <a:ext cx="349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Unit 2 Test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5195" y="3069818"/>
            <a:ext cx="347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Finish workbook problems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7793" y="5921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505" y="60355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8177793" y="655613"/>
            <a:ext cx="832279" cy="26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16605" y="655613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26356" y="655612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5909" y="2238821"/>
            <a:ext cx="323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 Microeconomics (Sally Jones)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5" y="2678694"/>
            <a:ext cx="368319" cy="368319"/>
          </a:xfrm>
          <a:prstGeom prst="rect">
            <a:avLst/>
          </a:prstGeom>
        </p:spPr>
      </p:pic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600960"/>
            <a:ext cx="1352661" cy="574582"/>
          </a:xfrm>
          <a:prstGeom prst="rect">
            <a:avLst/>
          </a:prstGeom>
        </p:spPr>
      </p:pic>
      <p:pic>
        <p:nvPicPr>
          <p:cNvPr id="17" name="Picture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53" y="2613506"/>
            <a:ext cx="360362" cy="360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2" y="3078788"/>
            <a:ext cx="360362" cy="360362"/>
          </a:xfrm>
          <a:prstGeom prst="rect">
            <a:avLst/>
          </a:prstGeom>
        </p:spPr>
      </p:pic>
      <p:pic>
        <p:nvPicPr>
          <p:cNvPr id="12" name="Picture 1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90" y="3149352"/>
            <a:ext cx="336567" cy="349268"/>
          </a:xfrm>
          <a:prstGeom prst="rect">
            <a:avLst/>
          </a:prstGeom>
        </p:spPr>
      </p:pic>
      <p:sp>
        <p:nvSpPr>
          <p:cNvPr id="23" name="TextBox 22">
            <a:hlinkClick r:id="rId15" action="ppaction://hlinksldjump"/>
          </p:cNvPr>
          <p:cNvSpPr txBox="1"/>
          <p:nvPr/>
        </p:nvSpPr>
        <p:spPr>
          <a:xfrm>
            <a:off x="7120698" y="4289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2" name="TextBox2" r:id="rId2" imgW="2374920" imgH="285840"/>
        </mc:Choice>
        <mc:Fallback>
          <p:control name="TextBox2" r:id="rId2" imgW="2374920" imgH="28584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27631" y="635576"/>
                  <a:ext cx="2374900" cy="2851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5393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-2458556" y="-5343525"/>
            <a:ext cx="30816805" cy="16044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9343"/>
            <a:ext cx="12192000" cy="449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695" y="60355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October 3–7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3781" y="601047"/>
            <a:ext cx="2769079" cy="36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606363"/>
            <a:ext cx="393720" cy="349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05195" y="2608153"/>
            <a:ext cx="349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Unit 2 Test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5195" y="3069818"/>
            <a:ext cx="347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Finish workbook problems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7793" y="5921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505" y="60355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hlinkClick r:id="rId8" action="ppaction://hlinksldjump"/>
          </p:cNvPr>
          <p:cNvSpPr/>
          <p:nvPr/>
        </p:nvSpPr>
        <p:spPr>
          <a:xfrm>
            <a:off x="8177793" y="655613"/>
            <a:ext cx="832279" cy="26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16605" y="655613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26356" y="655612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5909" y="2238821"/>
            <a:ext cx="323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 Microeconomics (Sally Jones)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5" y="2678694"/>
            <a:ext cx="368319" cy="3683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116490"/>
            <a:ext cx="368319" cy="3683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78" y="2613506"/>
            <a:ext cx="360362" cy="360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2" y="3078788"/>
            <a:ext cx="360362" cy="360362"/>
          </a:xfrm>
          <a:prstGeom prst="rect">
            <a:avLst/>
          </a:prstGeom>
        </p:spPr>
      </p:pic>
      <p:pic>
        <p:nvPicPr>
          <p:cNvPr id="13" name="Picture 1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13" y="3627433"/>
            <a:ext cx="990390" cy="52454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6163" name="TextBox2" r:id="rId2" imgW="2374920" imgH="285840"/>
        </mc:Choice>
        <mc:Fallback>
          <p:control name="TextBox2" r:id="rId2" imgW="2374920" imgH="28584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7631" y="635576"/>
                  <a:ext cx="2374900" cy="28515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4" name="TextBox1" r:id="rId3" imgW="2749680" imgH="355680"/>
        </mc:Choice>
        <mc:Fallback>
          <p:control name="TextBox1" r:id="rId3" imgW="2749680" imgH="355680">
            <p:pic>
              <p:nvPicPr>
                <p:cNvPr id="12" name="Text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77971" y="3735027"/>
                  <a:ext cx="2746375" cy="3524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8073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1"/>
          <a:stretch/>
        </p:blipFill>
        <p:spPr>
          <a:xfrm>
            <a:off x="-2458556" y="-5343525"/>
            <a:ext cx="30816805" cy="16044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27"/>
          <a:stretch/>
        </p:blipFill>
        <p:spPr>
          <a:xfrm>
            <a:off x="0" y="7224"/>
            <a:ext cx="12195658" cy="6483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9343"/>
            <a:ext cx="12192000" cy="449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695" y="603551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October 3–7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3781" y="601047"/>
            <a:ext cx="2769079" cy="36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1" y="606363"/>
            <a:ext cx="393720" cy="349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05195" y="2608153"/>
            <a:ext cx="349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Unit 2 Test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5195" y="3069818"/>
            <a:ext cx="3477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Finish workbook problems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7793" y="5921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6505" y="60355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8177793" y="655613"/>
            <a:ext cx="832279" cy="26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16605" y="655613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26356" y="655612"/>
            <a:ext cx="397199" cy="26511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5909" y="2238821"/>
            <a:ext cx="323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 Microeconomics (Sally Jones)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5" y="2678694"/>
            <a:ext cx="368319" cy="368319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116490"/>
            <a:ext cx="368319" cy="368319"/>
          </a:xfrm>
          <a:prstGeom prst="rect">
            <a:avLst/>
          </a:prstGeom>
        </p:spPr>
      </p:pic>
      <p:pic>
        <p:nvPicPr>
          <p:cNvPr id="16" name="Picture 1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4069720"/>
            <a:ext cx="1352661" cy="574582"/>
          </a:xfrm>
          <a:prstGeom prst="rect">
            <a:avLst/>
          </a:prstGeom>
        </p:spPr>
      </p:pic>
      <p:pic>
        <p:nvPicPr>
          <p:cNvPr id="17" name="Picture 1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03" y="2639979"/>
            <a:ext cx="360362" cy="360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2" y="3078788"/>
            <a:ext cx="360362" cy="3603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05195" y="3546433"/>
            <a:ext cx="344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Meet with Sally after class</a:t>
            </a:r>
            <a:endParaRPr lang="en-US" sz="2400" dirty="0"/>
          </a:p>
        </p:txBody>
      </p:sp>
      <p:pic>
        <p:nvPicPr>
          <p:cNvPr id="26" name="Picture 2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14" y="3593105"/>
            <a:ext cx="368319" cy="3683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2" y="3555403"/>
            <a:ext cx="360362" cy="36036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8200" name="TextBox2" r:id="rId2" imgW="2374920" imgH="285840"/>
        </mc:Choice>
        <mc:Fallback>
          <p:control name="TextBox2" r:id="rId2" imgW="2374920" imgH="285840">
            <p:pic>
              <p:nvPicPr>
                <p:cNvPr id="10" name="Text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27631" y="635576"/>
                  <a:ext cx="2374900" cy="2851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5496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160</Words>
  <Application>Microsoft Office PowerPoint</Application>
  <PresentationFormat>Custom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Egan</dc:creator>
  <cp:lastModifiedBy>Nicholas Egan</cp:lastModifiedBy>
  <cp:revision>59</cp:revision>
  <dcterms:created xsi:type="dcterms:W3CDTF">2014-09-29T22:55:58Z</dcterms:created>
  <dcterms:modified xsi:type="dcterms:W3CDTF">2014-09-30T20:52:42Z</dcterms:modified>
</cp:coreProperties>
</file>