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3E13E-7DC8-B403-89C2-043819CD1233}" v="144" dt="2022-07-01T05:02:57.584"/>
    <p1510:client id="{87ADA2D3-53AD-268A-4205-8F71651F3537}" v="77" dt="2022-07-06T05:19:42.077"/>
    <p1510:client id="{9A99CA34-5A98-B526-1717-7A6F90FF6D2F}" v="17" dt="2022-07-04T05:53:45.602"/>
    <p1510:client id="{A86E69F9-CE5F-4FD8-AE72-96401EB9F5F2}" v="130" dt="2022-06-30T08:44:23.779"/>
    <p1510:client id="{DCE76734-7621-96F1-C7D2-4831C584B0C0}" v="6" dt="2022-07-04T05:54:43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hto, André" userId="S::lehto@z-laser.de::87b8d5d4-1674-4258-85ee-bf76cdde99fb" providerId="AD" clId="Web-{42C3E13E-7DC8-B403-89C2-043819CD1233}"/>
    <pc:docChg chg="modSld">
      <pc:chgData name="Lehto, André" userId="S::lehto@z-laser.de::87b8d5d4-1674-4258-85ee-bf76cdde99fb" providerId="AD" clId="Web-{42C3E13E-7DC8-B403-89C2-043819CD1233}" dt="2022-07-01T05:02:57.584" v="143" actId="14100"/>
      <pc:docMkLst>
        <pc:docMk/>
      </pc:docMkLst>
      <pc:sldChg chg="modSp">
        <pc:chgData name="Lehto, André" userId="S::lehto@z-laser.de::87b8d5d4-1674-4258-85ee-bf76cdde99fb" providerId="AD" clId="Web-{42C3E13E-7DC8-B403-89C2-043819CD1233}" dt="2022-07-01T05:02:57.584" v="143" actId="14100"/>
        <pc:sldMkLst>
          <pc:docMk/>
          <pc:sldMk cId="2607188315" sldId="257"/>
        </pc:sldMkLst>
        <pc:spChg chg="mod">
          <ac:chgData name="Lehto, André" userId="S::lehto@z-laser.de::87b8d5d4-1674-4258-85ee-bf76cdde99fb" providerId="AD" clId="Web-{42C3E13E-7DC8-B403-89C2-043819CD1233}" dt="2022-07-01T05:02:57.584" v="142" actId="14100"/>
          <ac:spMkLst>
            <pc:docMk/>
            <pc:sldMk cId="2607188315" sldId="257"/>
            <ac:spMk id="2" creationId="{91D94A15-F1D8-400A-CC5B-59BF449FB4DA}"/>
          </ac:spMkLst>
        </pc:spChg>
        <pc:spChg chg="mod">
          <ac:chgData name="Lehto, André" userId="S::lehto@z-laser.de::87b8d5d4-1674-4258-85ee-bf76cdde99fb" providerId="AD" clId="Web-{42C3E13E-7DC8-B403-89C2-043819CD1233}" dt="2022-07-01T05:02:57.584" v="141" actId="14100"/>
          <ac:spMkLst>
            <pc:docMk/>
            <pc:sldMk cId="2607188315" sldId="257"/>
            <ac:spMk id="3" creationId="{5C40DBCF-E2BC-F4C9-366A-9846BC031A48}"/>
          </ac:spMkLst>
        </pc:spChg>
        <pc:spChg chg="mod">
          <ac:chgData name="Lehto, André" userId="S::lehto@z-laser.de::87b8d5d4-1674-4258-85ee-bf76cdde99fb" providerId="AD" clId="Web-{42C3E13E-7DC8-B403-89C2-043819CD1233}" dt="2022-07-01T05:02:57.584" v="143" actId="14100"/>
          <ac:spMkLst>
            <pc:docMk/>
            <pc:sldMk cId="2607188315" sldId="257"/>
            <ac:spMk id="4" creationId="{71DD65C9-F661-0A28-5E02-B9D6C2CE11C2}"/>
          </ac:spMkLst>
        </pc:spChg>
        <pc:spChg chg="mod">
          <ac:chgData name="Lehto, André" userId="S::lehto@z-laser.de::87b8d5d4-1674-4258-85ee-bf76cdde99fb" providerId="AD" clId="Web-{42C3E13E-7DC8-B403-89C2-043819CD1233}" dt="2022-07-01T05:02:57.584" v="140" actId="14100"/>
          <ac:spMkLst>
            <pc:docMk/>
            <pc:sldMk cId="2607188315" sldId="257"/>
            <ac:spMk id="5" creationId="{30D883F1-6397-A34B-60B5-370AF5122AC7}"/>
          </ac:spMkLst>
        </pc:spChg>
        <pc:spChg chg="mod">
          <ac:chgData name="Lehto, André" userId="S::lehto@z-laser.de::87b8d5d4-1674-4258-85ee-bf76cdde99fb" providerId="AD" clId="Web-{42C3E13E-7DC8-B403-89C2-043819CD1233}" dt="2022-07-01T05:02:57.584" v="139" actId="14100"/>
          <ac:spMkLst>
            <pc:docMk/>
            <pc:sldMk cId="2607188315" sldId="257"/>
            <ac:spMk id="6" creationId="{AEE480CA-998C-BDA1-938D-62BD5553A8C4}"/>
          </ac:spMkLst>
        </pc:spChg>
        <pc:spChg chg="mod">
          <ac:chgData name="Lehto, André" userId="S::lehto@z-laser.de::87b8d5d4-1674-4258-85ee-bf76cdde99fb" providerId="AD" clId="Web-{42C3E13E-7DC8-B403-89C2-043819CD1233}" dt="2022-07-01T05:02:57.584" v="138" actId="14100"/>
          <ac:spMkLst>
            <pc:docMk/>
            <pc:sldMk cId="2607188315" sldId="257"/>
            <ac:spMk id="9" creationId="{F34F8ABD-675C-8F81-FA6E-A7814A4A7C7E}"/>
          </ac:spMkLst>
        </pc:spChg>
        <pc:spChg chg="mod">
          <ac:chgData name="Lehto, André" userId="S::lehto@z-laser.de::87b8d5d4-1674-4258-85ee-bf76cdde99fb" providerId="AD" clId="Web-{42C3E13E-7DC8-B403-89C2-043819CD1233}" dt="2022-07-01T05:02:57.584" v="137" actId="14100"/>
          <ac:spMkLst>
            <pc:docMk/>
            <pc:sldMk cId="2607188315" sldId="257"/>
            <ac:spMk id="10" creationId="{E6501F7E-15FB-EF90-458B-36EA9D96E7FD}"/>
          </ac:spMkLst>
        </pc:spChg>
        <pc:cxnChg chg="mod">
          <ac:chgData name="Lehto, André" userId="S::lehto@z-laser.de::87b8d5d4-1674-4258-85ee-bf76cdde99fb" providerId="AD" clId="Web-{42C3E13E-7DC8-B403-89C2-043819CD1233}" dt="2022-07-01T05:02:57.584" v="136" actId="14100"/>
          <ac:cxnSpMkLst>
            <pc:docMk/>
            <pc:sldMk cId="2607188315" sldId="257"/>
            <ac:cxnSpMk id="12" creationId="{4397889E-87AA-FD02-767B-4C47246DF699}"/>
          </ac:cxnSpMkLst>
        </pc:cxnChg>
        <pc:cxnChg chg="mod">
          <ac:chgData name="Lehto, André" userId="S::lehto@z-laser.de::87b8d5d4-1674-4258-85ee-bf76cdde99fb" providerId="AD" clId="Web-{42C3E13E-7DC8-B403-89C2-043819CD1233}" dt="2022-07-01T05:02:57.584" v="135" actId="14100"/>
          <ac:cxnSpMkLst>
            <pc:docMk/>
            <pc:sldMk cId="2607188315" sldId="257"/>
            <ac:cxnSpMk id="14" creationId="{722300EA-8FFD-63DA-4850-5A445E9BD7B2}"/>
          </ac:cxnSpMkLst>
        </pc:cxnChg>
        <pc:cxnChg chg="mod">
          <ac:chgData name="Lehto, André" userId="S::lehto@z-laser.de::87b8d5d4-1674-4258-85ee-bf76cdde99fb" providerId="AD" clId="Web-{42C3E13E-7DC8-B403-89C2-043819CD1233}" dt="2022-07-01T05:02:57.584" v="134" actId="14100"/>
          <ac:cxnSpMkLst>
            <pc:docMk/>
            <pc:sldMk cId="2607188315" sldId="257"/>
            <ac:cxnSpMk id="17" creationId="{4709A3F7-7F9B-C8D6-40F3-9A88B9699153}"/>
          </ac:cxnSpMkLst>
        </pc:cxnChg>
        <pc:cxnChg chg="mod">
          <ac:chgData name="Lehto, André" userId="S::lehto@z-laser.de::87b8d5d4-1674-4258-85ee-bf76cdde99fb" providerId="AD" clId="Web-{42C3E13E-7DC8-B403-89C2-043819CD1233}" dt="2022-07-01T05:02:57.584" v="133" actId="14100"/>
          <ac:cxnSpMkLst>
            <pc:docMk/>
            <pc:sldMk cId="2607188315" sldId="257"/>
            <ac:cxnSpMk id="18" creationId="{DD2AAC58-D18B-5425-36CC-CD848BA759BE}"/>
          </ac:cxnSpMkLst>
        </pc:cxnChg>
        <pc:cxnChg chg="mod">
          <ac:chgData name="Lehto, André" userId="S::lehto@z-laser.de::87b8d5d4-1674-4258-85ee-bf76cdde99fb" providerId="AD" clId="Web-{42C3E13E-7DC8-B403-89C2-043819CD1233}" dt="2022-07-01T05:02:57.584" v="132" actId="14100"/>
          <ac:cxnSpMkLst>
            <pc:docMk/>
            <pc:sldMk cId="2607188315" sldId="257"/>
            <ac:cxnSpMk id="19" creationId="{9A1988C6-DC8A-F1F6-43BD-79ED671CB91E}"/>
          </ac:cxnSpMkLst>
        </pc:cxnChg>
      </pc:sldChg>
    </pc:docChg>
  </pc:docChgLst>
  <pc:docChgLst>
    <pc:chgData name="Lehto, André" userId="S::lehto@z-laser.de::87b8d5d4-1674-4258-85ee-bf76cdde99fb" providerId="AD" clId="Web-{A86E69F9-CE5F-4FD8-AE72-96401EB9F5F2}"/>
    <pc:docChg chg="addSld modSld">
      <pc:chgData name="Lehto, André" userId="S::lehto@z-laser.de::87b8d5d4-1674-4258-85ee-bf76cdde99fb" providerId="AD" clId="Web-{A86E69F9-CE5F-4FD8-AE72-96401EB9F5F2}" dt="2022-06-30T08:44:23.779" v="124" actId="1076"/>
      <pc:docMkLst>
        <pc:docMk/>
      </pc:docMkLst>
      <pc:sldChg chg="addSp delSp modSp new">
        <pc:chgData name="Lehto, André" userId="S::lehto@z-laser.de::87b8d5d4-1674-4258-85ee-bf76cdde99fb" providerId="AD" clId="Web-{A86E69F9-CE5F-4FD8-AE72-96401EB9F5F2}" dt="2022-06-30T08:44:23.779" v="124" actId="1076"/>
        <pc:sldMkLst>
          <pc:docMk/>
          <pc:sldMk cId="2607188315" sldId="257"/>
        </pc:sldMkLst>
        <pc:spChg chg="del">
          <ac:chgData name="Lehto, André" userId="S::lehto@z-laser.de::87b8d5d4-1674-4258-85ee-bf76cdde99fb" providerId="AD" clId="Web-{A86E69F9-CE5F-4FD8-AE72-96401EB9F5F2}" dt="2022-06-30T07:51:26.535" v="1"/>
          <ac:spMkLst>
            <pc:docMk/>
            <pc:sldMk cId="2607188315" sldId="257"/>
            <ac:spMk id="2" creationId="{8D6F19E5-15B8-369D-9905-E0BF97232DCB}"/>
          </ac:spMkLst>
        </pc:spChg>
        <pc:spChg chg="add mod">
          <ac:chgData name="Lehto, André" userId="S::lehto@z-laser.de::87b8d5d4-1674-4258-85ee-bf76cdde99fb" providerId="AD" clId="Web-{A86E69F9-CE5F-4FD8-AE72-96401EB9F5F2}" dt="2022-06-30T08:44:23.732" v="114" actId="1076"/>
          <ac:spMkLst>
            <pc:docMk/>
            <pc:sldMk cId="2607188315" sldId="257"/>
            <ac:spMk id="2" creationId="{91D94A15-F1D8-400A-CC5B-59BF449FB4DA}"/>
          </ac:spMkLst>
        </pc:spChg>
        <pc:spChg chg="del">
          <ac:chgData name="Lehto, André" userId="S::lehto@z-laser.de::87b8d5d4-1674-4258-85ee-bf76cdde99fb" providerId="AD" clId="Web-{A86E69F9-CE5F-4FD8-AE72-96401EB9F5F2}" dt="2022-06-30T07:51:27.129" v="2"/>
          <ac:spMkLst>
            <pc:docMk/>
            <pc:sldMk cId="2607188315" sldId="257"/>
            <ac:spMk id="3" creationId="{2A14580E-668C-523C-A2D6-5064AB759E94}"/>
          </ac:spMkLst>
        </pc:spChg>
        <pc:spChg chg="add mod">
          <ac:chgData name="Lehto, André" userId="S::lehto@z-laser.de::87b8d5d4-1674-4258-85ee-bf76cdde99fb" providerId="AD" clId="Web-{A86E69F9-CE5F-4FD8-AE72-96401EB9F5F2}" dt="2022-06-30T08:44:23.732" v="115" actId="1076"/>
          <ac:spMkLst>
            <pc:docMk/>
            <pc:sldMk cId="2607188315" sldId="257"/>
            <ac:spMk id="3" creationId="{5C40DBCF-E2BC-F4C9-366A-9846BC031A48}"/>
          </ac:spMkLst>
        </pc:spChg>
        <pc:spChg chg="add mod">
          <ac:chgData name="Lehto, André" userId="S::lehto@z-laser.de::87b8d5d4-1674-4258-85ee-bf76cdde99fb" providerId="AD" clId="Web-{A86E69F9-CE5F-4FD8-AE72-96401EB9F5F2}" dt="2022-06-30T08:44:23.732" v="113" actId="1076"/>
          <ac:spMkLst>
            <pc:docMk/>
            <pc:sldMk cId="2607188315" sldId="257"/>
            <ac:spMk id="4" creationId="{71DD65C9-F661-0A28-5E02-B9D6C2CE11C2}"/>
          </ac:spMkLst>
        </pc:spChg>
        <pc:spChg chg="add mod">
          <ac:chgData name="Lehto, André" userId="S::lehto@z-laser.de::87b8d5d4-1674-4258-85ee-bf76cdde99fb" providerId="AD" clId="Web-{A86E69F9-CE5F-4FD8-AE72-96401EB9F5F2}" dt="2022-06-30T08:44:23.747" v="116" actId="1076"/>
          <ac:spMkLst>
            <pc:docMk/>
            <pc:sldMk cId="2607188315" sldId="257"/>
            <ac:spMk id="5" creationId="{30D883F1-6397-A34B-60B5-370AF5122AC7}"/>
          </ac:spMkLst>
        </pc:spChg>
        <pc:spChg chg="add mod">
          <ac:chgData name="Lehto, André" userId="S::lehto@z-laser.de::87b8d5d4-1674-4258-85ee-bf76cdde99fb" providerId="AD" clId="Web-{A86E69F9-CE5F-4FD8-AE72-96401EB9F5F2}" dt="2022-06-30T08:44:23.747" v="117" actId="1076"/>
          <ac:spMkLst>
            <pc:docMk/>
            <pc:sldMk cId="2607188315" sldId="257"/>
            <ac:spMk id="6" creationId="{AEE480CA-998C-BDA1-938D-62BD5553A8C4}"/>
          </ac:spMkLst>
        </pc:spChg>
        <pc:spChg chg="add del mod">
          <ac:chgData name="Lehto, André" userId="S::lehto@z-laser.de::87b8d5d4-1674-4258-85ee-bf76cdde99fb" providerId="AD" clId="Web-{A86E69F9-CE5F-4FD8-AE72-96401EB9F5F2}" dt="2022-06-30T08:34:27.021" v="46"/>
          <ac:spMkLst>
            <pc:docMk/>
            <pc:sldMk cId="2607188315" sldId="257"/>
            <ac:spMk id="7" creationId="{2D98B854-2634-7FEC-D9B1-9AEEF189AB48}"/>
          </ac:spMkLst>
        </pc:spChg>
        <pc:spChg chg="add del mod">
          <ac:chgData name="Lehto, André" userId="S::lehto@z-laser.de::87b8d5d4-1674-4258-85ee-bf76cdde99fb" providerId="AD" clId="Web-{A86E69F9-CE5F-4FD8-AE72-96401EB9F5F2}" dt="2022-06-30T08:34:27.631" v="47"/>
          <ac:spMkLst>
            <pc:docMk/>
            <pc:sldMk cId="2607188315" sldId="257"/>
            <ac:spMk id="8" creationId="{5525E2C3-3AD4-1E81-0FEF-A4EE6BFF2FCB}"/>
          </ac:spMkLst>
        </pc:spChg>
        <pc:spChg chg="add mod">
          <ac:chgData name="Lehto, André" userId="S::lehto@z-laser.de::87b8d5d4-1674-4258-85ee-bf76cdde99fb" providerId="AD" clId="Web-{A86E69F9-CE5F-4FD8-AE72-96401EB9F5F2}" dt="2022-06-30T08:44:23.747" v="118" actId="1076"/>
          <ac:spMkLst>
            <pc:docMk/>
            <pc:sldMk cId="2607188315" sldId="257"/>
            <ac:spMk id="9" creationId="{F34F8ABD-675C-8F81-FA6E-A7814A4A7C7E}"/>
          </ac:spMkLst>
        </pc:spChg>
        <pc:spChg chg="add mod">
          <ac:chgData name="Lehto, André" userId="S::lehto@z-laser.de::87b8d5d4-1674-4258-85ee-bf76cdde99fb" providerId="AD" clId="Web-{A86E69F9-CE5F-4FD8-AE72-96401EB9F5F2}" dt="2022-06-30T08:44:23.763" v="119" actId="1076"/>
          <ac:spMkLst>
            <pc:docMk/>
            <pc:sldMk cId="2607188315" sldId="257"/>
            <ac:spMk id="10" creationId="{E6501F7E-15FB-EF90-458B-36EA9D96E7FD}"/>
          </ac:spMkLst>
        </pc:spChg>
        <pc:cxnChg chg="add del mod">
          <ac:chgData name="Lehto, André" userId="S::lehto@z-laser.de::87b8d5d4-1674-4258-85ee-bf76cdde99fb" providerId="AD" clId="Web-{A86E69F9-CE5F-4FD8-AE72-96401EB9F5F2}" dt="2022-06-30T08:36:20.385" v="68"/>
          <ac:cxnSpMkLst>
            <pc:docMk/>
            <pc:sldMk cId="2607188315" sldId="257"/>
            <ac:cxnSpMk id="11" creationId="{49B863DC-F106-3D2A-7982-29A7725BE9AC}"/>
          </ac:cxnSpMkLst>
        </pc:cxnChg>
        <pc:cxnChg chg="add mod">
          <ac:chgData name="Lehto, André" userId="S::lehto@z-laser.de::87b8d5d4-1674-4258-85ee-bf76cdde99fb" providerId="AD" clId="Web-{A86E69F9-CE5F-4FD8-AE72-96401EB9F5F2}" dt="2022-06-30T08:44:23.763" v="120" actId="1076"/>
          <ac:cxnSpMkLst>
            <pc:docMk/>
            <pc:sldMk cId="2607188315" sldId="257"/>
            <ac:cxnSpMk id="12" creationId="{4397889E-87AA-FD02-767B-4C47246DF699}"/>
          </ac:cxnSpMkLst>
        </pc:cxnChg>
        <pc:cxnChg chg="add del">
          <ac:chgData name="Lehto, André" userId="S::lehto@z-laser.de::87b8d5d4-1674-4258-85ee-bf76cdde99fb" providerId="AD" clId="Web-{A86E69F9-CE5F-4FD8-AE72-96401EB9F5F2}" dt="2022-06-30T08:37:24.950" v="76"/>
          <ac:cxnSpMkLst>
            <pc:docMk/>
            <pc:sldMk cId="2607188315" sldId="257"/>
            <ac:cxnSpMk id="13" creationId="{6ED696DA-2F41-0F49-C318-6DAA9B12736F}"/>
          </ac:cxnSpMkLst>
        </pc:cxnChg>
        <pc:cxnChg chg="add mod">
          <ac:chgData name="Lehto, André" userId="S::lehto@z-laser.de::87b8d5d4-1674-4258-85ee-bf76cdde99fb" providerId="AD" clId="Web-{A86E69F9-CE5F-4FD8-AE72-96401EB9F5F2}" dt="2022-06-30T08:44:23.763" v="121" actId="1076"/>
          <ac:cxnSpMkLst>
            <pc:docMk/>
            <pc:sldMk cId="2607188315" sldId="257"/>
            <ac:cxnSpMk id="14" creationId="{722300EA-8FFD-63DA-4850-5A445E9BD7B2}"/>
          </ac:cxnSpMkLst>
        </pc:cxnChg>
        <pc:cxnChg chg="add del mod">
          <ac:chgData name="Lehto, André" userId="S::lehto@z-laser.de::87b8d5d4-1674-4258-85ee-bf76cdde99fb" providerId="AD" clId="Web-{A86E69F9-CE5F-4FD8-AE72-96401EB9F5F2}" dt="2022-06-30T08:40:01.378" v="100"/>
          <ac:cxnSpMkLst>
            <pc:docMk/>
            <pc:sldMk cId="2607188315" sldId="257"/>
            <ac:cxnSpMk id="15" creationId="{6926E6B3-9412-E2D1-85C0-9BB0976F31CA}"/>
          </ac:cxnSpMkLst>
        </pc:cxnChg>
        <pc:cxnChg chg="add del mod">
          <ac:chgData name="Lehto, André" userId="S::lehto@z-laser.de::87b8d5d4-1674-4258-85ee-bf76cdde99fb" providerId="AD" clId="Web-{A86E69F9-CE5F-4FD8-AE72-96401EB9F5F2}" dt="2022-06-30T08:40:00.706" v="99"/>
          <ac:cxnSpMkLst>
            <pc:docMk/>
            <pc:sldMk cId="2607188315" sldId="257"/>
            <ac:cxnSpMk id="16" creationId="{F395866B-D5AD-B534-284E-018696573AB0}"/>
          </ac:cxnSpMkLst>
        </pc:cxnChg>
        <pc:cxnChg chg="add mod">
          <ac:chgData name="Lehto, André" userId="S::lehto@z-laser.de::87b8d5d4-1674-4258-85ee-bf76cdde99fb" providerId="AD" clId="Web-{A86E69F9-CE5F-4FD8-AE72-96401EB9F5F2}" dt="2022-06-30T08:44:23.763" v="122" actId="1076"/>
          <ac:cxnSpMkLst>
            <pc:docMk/>
            <pc:sldMk cId="2607188315" sldId="257"/>
            <ac:cxnSpMk id="17" creationId="{4709A3F7-7F9B-C8D6-40F3-9A88B9699153}"/>
          </ac:cxnSpMkLst>
        </pc:cxnChg>
        <pc:cxnChg chg="add mod">
          <ac:chgData name="Lehto, André" userId="S::lehto@z-laser.de::87b8d5d4-1674-4258-85ee-bf76cdde99fb" providerId="AD" clId="Web-{A86E69F9-CE5F-4FD8-AE72-96401EB9F5F2}" dt="2022-06-30T08:44:23.763" v="123" actId="1076"/>
          <ac:cxnSpMkLst>
            <pc:docMk/>
            <pc:sldMk cId="2607188315" sldId="257"/>
            <ac:cxnSpMk id="18" creationId="{DD2AAC58-D18B-5425-36CC-CD848BA759BE}"/>
          </ac:cxnSpMkLst>
        </pc:cxnChg>
        <pc:cxnChg chg="add mod">
          <ac:chgData name="Lehto, André" userId="S::lehto@z-laser.de::87b8d5d4-1674-4258-85ee-bf76cdde99fb" providerId="AD" clId="Web-{A86E69F9-CE5F-4FD8-AE72-96401EB9F5F2}" dt="2022-06-30T08:44:23.779" v="124" actId="1076"/>
          <ac:cxnSpMkLst>
            <pc:docMk/>
            <pc:sldMk cId="2607188315" sldId="257"/>
            <ac:cxnSpMk id="19" creationId="{9A1988C6-DC8A-F1F6-43BD-79ED671CB91E}"/>
          </ac:cxnSpMkLst>
        </pc:cxnChg>
      </pc:sldChg>
    </pc:docChg>
  </pc:docChgLst>
  <pc:docChgLst>
    <pc:chgData name="Lehto, André" userId="S::lehto@z-laser.de::87b8d5d4-1674-4258-85ee-bf76cdde99fb" providerId="AD" clId="Web-{87ADA2D3-53AD-268A-4205-8F71651F3537}"/>
    <pc:docChg chg="addSld modSld sldOrd">
      <pc:chgData name="Lehto, André" userId="S::lehto@z-laser.de::87b8d5d4-1674-4258-85ee-bf76cdde99fb" providerId="AD" clId="Web-{87ADA2D3-53AD-268A-4205-8F71651F3537}" dt="2022-07-06T05:19:42.077" v="63"/>
      <pc:docMkLst>
        <pc:docMk/>
      </pc:docMkLst>
      <pc:sldChg chg="addSp delSp modSp new ord">
        <pc:chgData name="Lehto, André" userId="S::lehto@z-laser.de::87b8d5d4-1674-4258-85ee-bf76cdde99fb" providerId="AD" clId="Web-{87ADA2D3-53AD-268A-4205-8F71651F3537}" dt="2022-07-06T05:11:11.089" v="4" actId="1076"/>
        <pc:sldMkLst>
          <pc:docMk/>
          <pc:sldMk cId="1084493194" sldId="259"/>
        </pc:sldMkLst>
        <pc:spChg chg="del">
          <ac:chgData name="Lehto, André" userId="S::lehto@z-laser.de::87b8d5d4-1674-4258-85ee-bf76cdde99fb" providerId="AD" clId="Web-{87ADA2D3-53AD-268A-4205-8F71651F3537}" dt="2022-07-06T05:10:46.181" v="3"/>
          <ac:spMkLst>
            <pc:docMk/>
            <pc:sldMk cId="1084493194" sldId="259"/>
            <ac:spMk id="2" creationId="{A8BB5643-EBE1-002D-C294-44B25E281C91}"/>
          </ac:spMkLst>
        </pc:spChg>
        <pc:spChg chg="del">
          <ac:chgData name="Lehto, André" userId="S::lehto@z-laser.de::87b8d5d4-1674-4258-85ee-bf76cdde99fb" providerId="AD" clId="Web-{87ADA2D3-53AD-268A-4205-8F71651F3537}" dt="2022-07-06T05:10:40.212" v="2"/>
          <ac:spMkLst>
            <pc:docMk/>
            <pc:sldMk cId="1084493194" sldId="259"/>
            <ac:spMk id="3" creationId="{A4602008-7774-7F7A-6A99-7E795029C8FF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1:11.089" v="4" actId="1076"/>
          <ac:picMkLst>
            <pc:docMk/>
            <pc:sldMk cId="1084493194" sldId="259"/>
            <ac:picMk id="4" creationId="{6CA37DDD-5BDD-5B32-1834-A5D9AED76D52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1:36.387" v="8" actId="1076"/>
        <pc:sldMkLst>
          <pc:docMk/>
          <pc:sldMk cId="1933105615" sldId="260"/>
        </pc:sldMkLst>
        <pc:spChg chg="del">
          <ac:chgData name="Lehto, André" userId="S::lehto@z-laser.de::87b8d5d4-1674-4258-85ee-bf76cdde99fb" providerId="AD" clId="Web-{87ADA2D3-53AD-268A-4205-8F71651F3537}" dt="2022-07-06T05:11:33.075" v="7"/>
          <ac:spMkLst>
            <pc:docMk/>
            <pc:sldMk cId="1933105615" sldId="260"/>
            <ac:spMk id="2" creationId="{F1A608B2-E263-E1B9-5A50-C9A2F377E1B5}"/>
          </ac:spMkLst>
        </pc:spChg>
        <pc:spChg chg="del">
          <ac:chgData name="Lehto, André" userId="S::lehto@z-laser.de::87b8d5d4-1674-4258-85ee-bf76cdde99fb" providerId="AD" clId="Web-{87ADA2D3-53AD-268A-4205-8F71651F3537}" dt="2022-07-06T05:11:30.199" v="6"/>
          <ac:spMkLst>
            <pc:docMk/>
            <pc:sldMk cId="1933105615" sldId="260"/>
            <ac:spMk id="3" creationId="{14D393BF-710E-C827-749B-6E96B8B5653C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1:36.387" v="8" actId="1076"/>
          <ac:picMkLst>
            <pc:docMk/>
            <pc:sldMk cId="1933105615" sldId="260"/>
            <ac:picMk id="4" creationId="{89A57722-3240-D350-7294-D9334198AC20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1:49.810" v="12"/>
        <pc:sldMkLst>
          <pc:docMk/>
          <pc:sldMk cId="2239837370" sldId="261"/>
        </pc:sldMkLst>
        <pc:spChg chg="del">
          <ac:chgData name="Lehto, André" userId="S::lehto@z-laser.de::87b8d5d4-1674-4258-85ee-bf76cdde99fb" providerId="AD" clId="Web-{87ADA2D3-53AD-268A-4205-8F71651F3537}" dt="2022-07-06T05:11:49.810" v="12"/>
          <ac:spMkLst>
            <pc:docMk/>
            <pc:sldMk cId="2239837370" sldId="261"/>
            <ac:spMk id="2" creationId="{44221BA3-F22E-67DF-7D4D-70840E60C902}"/>
          </ac:spMkLst>
        </pc:spChg>
        <pc:spChg chg="del">
          <ac:chgData name="Lehto, André" userId="S::lehto@z-laser.de::87b8d5d4-1674-4258-85ee-bf76cdde99fb" providerId="AD" clId="Web-{87ADA2D3-53AD-268A-4205-8F71651F3537}" dt="2022-07-06T05:11:45.169" v="10"/>
          <ac:spMkLst>
            <pc:docMk/>
            <pc:sldMk cId="2239837370" sldId="261"/>
            <ac:spMk id="3" creationId="{8ECB0DA9-E8F6-8A31-E695-E4C4AAA39532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1:48.185" v="11" actId="1076"/>
          <ac:picMkLst>
            <pc:docMk/>
            <pc:sldMk cId="2239837370" sldId="261"/>
            <ac:picMk id="4" creationId="{7672CAF4-5A72-B658-1A49-294F22C406DD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2:06.764" v="17"/>
        <pc:sldMkLst>
          <pc:docMk/>
          <pc:sldMk cId="3651734989" sldId="262"/>
        </pc:sldMkLst>
        <pc:spChg chg="del">
          <ac:chgData name="Lehto, André" userId="S::lehto@z-laser.de::87b8d5d4-1674-4258-85ee-bf76cdde99fb" providerId="AD" clId="Web-{87ADA2D3-53AD-268A-4205-8F71651F3537}" dt="2022-07-06T05:12:06.764" v="17"/>
          <ac:spMkLst>
            <pc:docMk/>
            <pc:sldMk cId="3651734989" sldId="262"/>
            <ac:spMk id="2" creationId="{2161FA65-7845-64A9-823F-724EBA200ADE}"/>
          </ac:spMkLst>
        </pc:spChg>
        <pc:spChg chg="del">
          <ac:chgData name="Lehto, André" userId="S::lehto@z-laser.de::87b8d5d4-1674-4258-85ee-bf76cdde99fb" providerId="AD" clId="Web-{87ADA2D3-53AD-268A-4205-8F71651F3537}" dt="2022-07-06T05:12:00.920" v="15"/>
          <ac:spMkLst>
            <pc:docMk/>
            <pc:sldMk cId="3651734989" sldId="262"/>
            <ac:spMk id="3" creationId="{FBFAE354-95F6-9ED3-D95E-54F1A0540285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2:05.077" v="16" actId="1076"/>
          <ac:picMkLst>
            <pc:docMk/>
            <pc:sldMk cId="3651734989" sldId="262"/>
            <ac:picMk id="4" creationId="{D1838937-A8EB-016F-0C0C-527350A1C219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2:19.687" v="20"/>
        <pc:sldMkLst>
          <pc:docMk/>
          <pc:sldMk cId="1610004441" sldId="263"/>
        </pc:sldMkLst>
        <pc:spChg chg="del">
          <ac:chgData name="Lehto, André" userId="S::lehto@z-laser.de::87b8d5d4-1674-4258-85ee-bf76cdde99fb" providerId="AD" clId="Web-{87ADA2D3-53AD-268A-4205-8F71651F3537}" dt="2022-07-06T05:12:19.687" v="20"/>
          <ac:spMkLst>
            <pc:docMk/>
            <pc:sldMk cId="1610004441" sldId="263"/>
            <ac:spMk id="2" creationId="{22004E18-BD06-9713-1AB3-AC84236876E3}"/>
          </ac:spMkLst>
        </pc:spChg>
        <pc:spChg chg="del">
          <ac:chgData name="Lehto, André" userId="S::lehto@z-laser.de::87b8d5d4-1674-4258-85ee-bf76cdde99fb" providerId="AD" clId="Web-{87ADA2D3-53AD-268A-4205-8F71651F3537}" dt="2022-07-06T05:12:12.515" v="18"/>
          <ac:spMkLst>
            <pc:docMk/>
            <pc:sldMk cId="1610004441" sldId="263"/>
            <ac:spMk id="3" creationId="{C6C43283-702F-253A-7B59-5407E3A3CC49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2:18.265" v="19" actId="1076"/>
          <ac:picMkLst>
            <pc:docMk/>
            <pc:sldMk cId="1610004441" sldId="263"/>
            <ac:picMk id="4" creationId="{3C6C8D82-9E6C-D785-3B5A-040920A7D938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2:34.219" v="26"/>
        <pc:sldMkLst>
          <pc:docMk/>
          <pc:sldMk cId="4163918022" sldId="264"/>
        </pc:sldMkLst>
        <pc:spChg chg="del">
          <ac:chgData name="Lehto, André" userId="S::lehto@z-laser.de::87b8d5d4-1674-4258-85ee-bf76cdde99fb" providerId="AD" clId="Web-{87ADA2D3-53AD-268A-4205-8F71651F3537}" dt="2022-07-06T05:12:34.219" v="26"/>
          <ac:spMkLst>
            <pc:docMk/>
            <pc:sldMk cId="4163918022" sldId="264"/>
            <ac:spMk id="2" creationId="{FC4D54C6-01F6-37E7-44D1-59205B011211}"/>
          </ac:spMkLst>
        </pc:spChg>
        <pc:spChg chg="del">
          <ac:chgData name="Lehto, André" userId="S::lehto@z-laser.de::87b8d5d4-1674-4258-85ee-bf76cdde99fb" providerId="AD" clId="Web-{87ADA2D3-53AD-268A-4205-8F71651F3537}" dt="2022-07-06T05:12:28.563" v="24"/>
          <ac:spMkLst>
            <pc:docMk/>
            <pc:sldMk cId="4163918022" sldId="264"/>
            <ac:spMk id="3" creationId="{EE63F3C0-8494-4B28-B1A2-30120BB184F7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2:32.782" v="25" actId="1076"/>
          <ac:picMkLst>
            <pc:docMk/>
            <pc:sldMk cId="4163918022" sldId="264"/>
            <ac:picMk id="4" creationId="{0C7CF9C7-0ADF-8D9C-A2A7-DD4199A4CB37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4:30.774" v="29"/>
        <pc:sldMkLst>
          <pc:docMk/>
          <pc:sldMk cId="1098104165" sldId="265"/>
        </pc:sldMkLst>
        <pc:spChg chg="del">
          <ac:chgData name="Lehto, André" userId="S::lehto@z-laser.de::87b8d5d4-1674-4258-85ee-bf76cdde99fb" providerId="AD" clId="Web-{87ADA2D3-53AD-268A-4205-8F71651F3537}" dt="2022-07-06T05:14:30.774" v="29"/>
          <ac:spMkLst>
            <pc:docMk/>
            <pc:sldMk cId="1098104165" sldId="265"/>
            <ac:spMk id="2" creationId="{83AA08E4-505A-E900-48C7-90771DF9D1DA}"/>
          </ac:spMkLst>
        </pc:spChg>
        <pc:spChg chg="del">
          <ac:chgData name="Lehto, André" userId="S::lehto@z-laser.de::87b8d5d4-1674-4258-85ee-bf76cdde99fb" providerId="AD" clId="Web-{87ADA2D3-53AD-268A-4205-8F71651F3537}" dt="2022-07-06T05:14:26.321" v="27"/>
          <ac:spMkLst>
            <pc:docMk/>
            <pc:sldMk cId="1098104165" sldId="265"/>
            <ac:spMk id="3" creationId="{1B8F89D0-FB8B-1AC4-BD01-DE349BFE1F67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4:29.555" v="28" actId="1076"/>
          <ac:picMkLst>
            <pc:docMk/>
            <pc:sldMk cId="1098104165" sldId="265"/>
            <ac:picMk id="4" creationId="{288FE1E8-F552-1FF2-148C-690EBD4A7C16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4:47.978" v="33"/>
        <pc:sldMkLst>
          <pc:docMk/>
          <pc:sldMk cId="1365218999" sldId="266"/>
        </pc:sldMkLst>
        <pc:spChg chg="del">
          <ac:chgData name="Lehto, André" userId="S::lehto@z-laser.de::87b8d5d4-1674-4258-85ee-bf76cdde99fb" providerId="AD" clId="Web-{87ADA2D3-53AD-268A-4205-8F71651F3537}" dt="2022-07-06T05:14:47.978" v="33"/>
          <ac:spMkLst>
            <pc:docMk/>
            <pc:sldMk cId="1365218999" sldId="266"/>
            <ac:spMk id="2" creationId="{6FEFC682-6694-8286-90AE-B725B36B17B6}"/>
          </ac:spMkLst>
        </pc:spChg>
        <pc:spChg chg="del">
          <ac:chgData name="Lehto, André" userId="S::lehto@z-laser.de::87b8d5d4-1674-4258-85ee-bf76cdde99fb" providerId="AD" clId="Web-{87ADA2D3-53AD-268A-4205-8F71651F3537}" dt="2022-07-06T05:14:38.134" v="30"/>
          <ac:spMkLst>
            <pc:docMk/>
            <pc:sldMk cId="1365218999" sldId="266"/>
            <ac:spMk id="3" creationId="{2A97DCB6-6F9E-E7B3-9A9D-1C30CA11FC6B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4:46.994" v="32" actId="1076"/>
          <ac:picMkLst>
            <pc:docMk/>
            <pc:sldMk cId="1365218999" sldId="266"/>
            <ac:picMk id="4" creationId="{57843C82-783A-552E-70A0-7A2464397DFD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5:06.636" v="39"/>
        <pc:sldMkLst>
          <pc:docMk/>
          <pc:sldMk cId="3586895439" sldId="267"/>
        </pc:sldMkLst>
        <pc:spChg chg="del">
          <ac:chgData name="Lehto, André" userId="S::lehto@z-laser.de::87b8d5d4-1674-4258-85ee-bf76cdde99fb" providerId="AD" clId="Web-{87ADA2D3-53AD-268A-4205-8F71651F3537}" dt="2022-07-06T05:15:06.636" v="39"/>
          <ac:spMkLst>
            <pc:docMk/>
            <pc:sldMk cId="3586895439" sldId="267"/>
            <ac:spMk id="2" creationId="{C59B5583-0282-19F8-E664-5E91BFBA151E}"/>
          </ac:spMkLst>
        </pc:spChg>
        <pc:spChg chg="del">
          <ac:chgData name="Lehto, André" userId="S::lehto@z-laser.de::87b8d5d4-1674-4258-85ee-bf76cdde99fb" providerId="AD" clId="Web-{87ADA2D3-53AD-268A-4205-8F71651F3537}" dt="2022-07-06T05:15:01.683" v="37"/>
          <ac:spMkLst>
            <pc:docMk/>
            <pc:sldMk cId="3586895439" sldId="267"/>
            <ac:spMk id="3" creationId="{E4716F14-8E02-28F7-7BB6-A8D9E2077AA2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5:05.527" v="38" actId="1076"/>
          <ac:picMkLst>
            <pc:docMk/>
            <pc:sldMk cId="3586895439" sldId="267"/>
            <ac:picMk id="4" creationId="{840A371C-8215-3113-0CB0-24EC0BBCEDF2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5:17.371" v="42"/>
        <pc:sldMkLst>
          <pc:docMk/>
          <pc:sldMk cId="2096146046" sldId="268"/>
        </pc:sldMkLst>
        <pc:spChg chg="del">
          <ac:chgData name="Lehto, André" userId="S::lehto@z-laser.de::87b8d5d4-1674-4258-85ee-bf76cdde99fb" providerId="AD" clId="Web-{87ADA2D3-53AD-268A-4205-8F71651F3537}" dt="2022-07-06T05:15:17.371" v="42"/>
          <ac:spMkLst>
            <pc:docMk/>
            <pc:sldMk cId="2096146046" sldId="268"/>
            <ac:spMk id="2" creationId="{B5AAD972-29F0-677D-EF53-DE43B35AED4E}"/>
          </ac:spMkLst>
        </pc:spChg>
        <pc:spChg chg="del">
          <ac:chgData name="Lehto, André" userId="S::lehto@z-laser.de::87b8d5d4-1674-4258-85ee-bf76cdde99fb" providerId="AD" clId="Web-{87ADA2D3-53AD-268A-4205-8F71651F3537}" dt="2022-07-06T05:15:12.480" v="40"/>
          <ac:spMkLst>
            <pc:docMk/>
            <pc:sldMk cId="2096146046" sldId="268"/>
            <ac:spMk id="3" creationId="{7AAFABCE-45C1-6260-AB4F-21DE989BE5C4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5:15.934" v="41" actId="1076"/>
          <ac:picMkLst>
            <pc:docMk/>
            <pc:sldMk cId="2096146046" sldId="268"/>
            <ac:picMk id="4" creationId="{5FF3C7FD-4AF7-22C4-C532-811CC32B64A6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5:29.591" v="45"/>
        <pc:sldMkLst>
          <pc:docMk/>
          <pc:sldMk cId="371034124" sldId="269"/>
        </pc:sldMkLst>
        <pc:spChg chg="del">
          <ac:chgData name="Lehto, André" userId="S::lehto@z-laser.de::87b8d5d4-1674-4258-85ee-bf76cdde99fb" providerId="AD" clId="Web-{87ADA2D3-53AD-268A-4205-8F71651F3537}" dt="2022-07-06T05:15:29.591" v="45"/>
          <ac:spMkLst>
            <pc:docMk/>
            <pc:sldMk cId="371034124" sldId="269"/>
            <ac:spMk id="2" creationId="{D6E6C5FE-61DD-2F71-79A3-403DF2FBF6E9}"/>
          </ac:spMkLst>
        </pc:spChg>
        <pc:spChg chg="del">
          <ac:chgData name="Lehto, André" userId="S::lehto@z-laser.de::87b8d5d4-1674-4258-85ee-bf76cdde99fb" providerId="AD" clId="Web-{87ADA2D3-53AD-268A-4205-8F71651F3537}" dt="2022-07-06T05:15:23.512" v="43"/>
          <ac:spMkLst>
            <pc:docMk/>
            <pc:sldMk cId="371034124" sldId="269"/>
            <ac:spMk id="3" creationId="{BFABB7CA-8B87-39D1-52B8-AEB222CAD42F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5:28.325" v="44" actId="1076"/>
          <ac:picMkLst>
            <pc:docMk/>
            <pc:sldMk cId="371034124" sldId="269"/>
            <ac:picMk id="4" creationId="{0CCC4EBA-EC9F-36D5-0097-486CFA7868B5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5:41.154" v="50"/>
        <pc:sldMkLst>
          <pc:docMk/>
          <pc:sldMk cId="1883007783" sldId="270"/>
        </pc:sldMkLst>
        <pc:spChg chg="del">
          <ac:chgData name="Lehto, André" userId="S::lehto@z-laser.de::87b8d5d4-1674-4258-85ee-bf76cdde99fb" providerId="AD" clId="Web-{87ADA2D3-53AD-268A-4205-8F71651F3537}" dt="2022-07-06T05:15:41.154" v="50"/>
          <ac:spMkLst>
            <pc:docMk/>
            <pc:sldMk cId="1883007783" sldId="270"/>
            <ac:spMk id="2" creationId="{65E2D9AD-E23F-B9F2-F161-30577456BC58}"/>
          </ac:spMkLst>
        </pc:spChg>
        <pc:spChg chg="del">
          <ac:chgData name="Lehto, André" userId="S::lehto@z-laser.de::87b8d5d4-1674-4258-85ee-bf76cdde99fb" providerId="AD" clId="Web-{87ADA2D3-53AD-268A-4205-8F71651F3537}" dt="2022-07-06T05:15:37.701" v="48"/>
          <ac:spMkLst>
            <pc:docMk/>
            <pc:sldMk cId="1883007783" sldId="270"/>
            <ac:spMk id="3" creationId="{92FAA761-716D-D0AE-5165-EC65463A0087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5:40.201" v="49" actId="1076"/>
          <ac:picMkLst>
            <pc:docMk/>
            <pc:sldMk cId="1883007783" sldId="270"/>
            <ac:picMk id="4" creationId="{C0E78A37-F5BE-A6D0-53A2-4597BAB2E433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9:11.621" v="55"/>
        <pc:sldMkLst>
          <pc:docMk/>
          <pc:sldMk cId="1118751227" sldId="271"/>
        </pc:sldMkLst>
        <pc:spChg chg="del">
          <ac:chgData name="Lehto, André" userId="S::lehto@z-laser.de::87b8d5d4-1674-4258-85ee-bf76cdde99fb" providerId="AD" clId="Web-{87ADA2D3-53AD-268A-4205-8F71651F3537}" dt="2022-07-06T05:19:11.621" v="55"/>
          <ac:spMkLst>
            <pc:docMk/>
            <pc:sldMk cId="1118751227" sldId="271"/>
            <ac:spMk id="2" creationId="{BB98CF59-13AF-CE7B-5F36-EBB75C7DABB0}"/>
          </ac:spMkLst>
        </pc:spChg>
        <pc:spChg chg="del">
          <ac:chgData name="Lehto, André" userId="S::lehto@z-laser.de::87b8d5d4-1674-4258-85ee-bf76cdde99fb" providerId="AD" clId="Web-{87ADA2D3-53AD-268A-4205-8F71651F3537}" dt="2022-07-06T05:15:47.092" v="51"/>
          <ac:spMkLst>
            <pc:docMk/>
            <pc:sldMk cId="1118751227" sldId="271"/>
            <ac:spMk id="3" creationId="{A86BAE7E-239A-0044-8661-F269110B96D0}"/>
          </ac:spMkLst>
        </pc:spChg>
        <pc:spChg chg="add del mod">
          <ac:chgData name="Lehto, André" userId="S::lehto@z-laser.de::87b8d5d4-1674-4258-85ee-bf76cdde99fb" providerId="AD" clId="Web-{87ADA2D3-53AD-268A-4205-8F71651F3537}" dt="2022-07-06T05:19:06.871" v="53"/>
          <ac:spMkLst>
            <pc:docMk/>
            <pc:sldMk cId="1118751227" sldId="271"/>
            <ac:spMk id="6" creationId="{617501AB-BD1B-1EB3-B96F-6329440C0380}"/>
          </ac:spMkLst>
        </pc:spChg>
        <pc:picChg chg="add del mod ord">
          <ac:chgData name="Lehto, André" userId="S::lehto@z-laser.de::87b8d5d4-1674-4258-85ee-bf76cdde99fb" providerId="AD" clId="Web-{87ADA2D3-53AD-268A-4205-8F71651F3537}" dt="2022-07-06T05:17:50.444" v="52"/>
          <ac:picMkLst>
            <pc:docMk/>
            <pc:sldMk cId="1118751227" sldId="271"/>
            <ac:picMk id="4" creationId="{CFFF2BAF-9E6E-7DD4-2C89-6DD56C6C053C}"/>
          </ac:picMkLst>
        </pc:picChg>
        <pc:picChg chg="add mod ord">
          <ac:chgData name="Lehto, André" userId="S::lehto@z-laser.de::87b8d5d4-1674-4258-85ee-bf76cdde99fb" providerId="AD" clId="Web-{87ADA2D3-53AD-268A-4205-8F71651F3537}" dt="2022-07-06T05:19:10.450" v="54" actId="1076"/>
          <ac:picMkLst>
            <pc:docMk/>
            <pc:sldMk cId="1118751227" sldId="271"/>
            <ac:picMk id="7" creationId="{14141A95-9532-E7FA-869B-4E85C4B22387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9:29.123" v="60"/>
        <pc:sldMkLst>
          <pc:docMk/>
          <pc:sldMk cId="1169851529" sldId="272"/>
        </pc:sldMkLst>
        <pc:spChg chg="del">
          <ac:chgData name="Lehto, André" userId="S::lehto@z-laser.de::87b8d5d4-1674-4258-85ee-bf76cdde99fb" providerId="AD" clId="Web-{87ADA2D3-53AD-268A-4205-8F71651F3537}" dt="2022-07-06T05:19:29.123" v="60"/>
          <ac:spMkLst>
            <pc:docMk/>
            <pc:sldMk cId="1169851529" sldId="272"/>
            <ac:spMk id="2" creationId="{4480BF0D-C7B1-11E7-FBE9-4F627D9D7F46}"/>
          </ac:spMkLst>
        </pc:spChg>
        <pc:spChg chg="del">
          <ac:chgData name="Lehto, André" userId="S::lehto@z-laser.de::87b8d5d4-1674-4258-85ee-bf76cdde99fb" providerId="AD" clId="Web-{87ADA2D3-53AD-268A-4205-8F71651F3537}" dt="2022-07-06T05:19:20.685" v="58"/>
          <ac:spMkLst>
            <pc:docMk/>
            <pc:sldMk cId="1169851529" sldId="272"/>
            <ac:spMk id="3" creationId="{3A5040EC-7B50-62FC-9F01-E37E201E85DB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9:27.404" v="59" actId="1076"/>
          <ac:picMkLst>
            <pc:docMk/>
            <pc:sldMk cId="1169851529" sldId="272"/>
            <ac:picMk id="4" creationId="{567D507A-D584-995D-7566-F8F51124F3F7}"/>
          </ac:picMkLst>
        </pc:picChg>
      </pc:sldChg>
      <pc:sldChg chg="addSp delSp modSp new">
        <pc:chgData name="Lehto, André" userId="S::lehto@z-laser.de::87b8d5d4-1674-4258-85ee-bf76cdde99fb" providerId="AD" clId="Web-{87ADA2D3-53AD-268A-4205-8F71651F3537}" dt="2022-07-06T05:19:42.077" v="63"/>
        <pc:sldMkLst>
          <pc:docMk/>
          <pc:sldMk cId="215776367" sldId="273"/>
        </pc:sldMkLst>
        <pc:spChg chg="del">
          <ac:chgData name="Lehto, André" userId="S::lehto@z-laser.de::87b8d5d4-1674-4258-85ee-bf76cdde99fb" providerId="AD" clId="Web-{87ADA2D3-53AD-268A-4205-8F71651F3537}" dt="2022-07-06T05:19:42.077" v="63"/>
          <ac:spMkLst>
            <pc:docMk/>
            <pc:sldMk cId="215776367" sldId="273"/>
            <ac:spMk id="2" creationId="{F4431ACA-609B-AF77-7A8B-40CC71659ADC}"/>
          </ac:spMkLst>
        </pc:spChg>
        <pc:spChg chg="del">
          <ac:chgData name="Lehto, André" userId="S::lehto@z-laser.de::87b8d5d4-1674-4258-85ee-bf76cdde99fb" providerId="AD" clId="Web-{87ADA2D3-53AD-268A-4205-8F71651F3537}" dt="2022-07-06T05:19:36.717" v="61"/>
          <ac:spMkLst>
            <pc:docMk/>
            <pc:sldMk cId="215776367" sldId="273"/>
            <ac:spMk id="3" creationId="{DD3F2B1D-80B3-E897-8BBA-BFFBFEF6E673}"/>
          </ac:spMkLst>
        </pc:spChg>
        <pc:picChg chg="add mod ord">
          <ac:chgData name="Lehto, André" userId="S::lehto@z-laser.de::87b8d5d4-1674-4258-85ee-bf76cdde99fb" providerId="AD" clId="Web-{87ADA2D3-53AD-268A-4205-8F71651F3537}" dt="2022-07-06T05:19:41.405" v="62" actId="1076"/>
          <ac:picMkLst>
            <pc:docMk/>
            <pc:sldMk cId="215776367" sldId="273"/>
            <ac:picMk id="4" creationId="{5CA57C86-4BE9-0828-85AA-A0AACA4B5016}"/>
          </ac:picMkLst>
        </pc:picChg>
      </pc:sldChg>
    </pc:docChg>
  </pc:docChgLst>
  <pc:docChgLst>
    <pc:chgData name="Lehto, André" userId="S::lehto@z-laser.de::87b8d5d4-1674-4258-85ee-bf76cdde99fb" providerId="AD" clId="Web-{DCE76734-7621-96F1-C7D2-4831C584B0C0}"/>
    <pc:docChg chg="modSld">
      <pc:chgData name="Lehto, André" userId="S::lehto@z-laser.de::87b8d5d4-1674-4258-85ee-bf76cdde99fb" providerId="AD" clId="Web-{DCE76734-7621-96F1-C7D2-4831C584B0C0}" dt="2022-07-04T05:54:43.736" v="5" actId="1076"/>
      <pc:docMkLst>
        <pc:docMk/>
      </pc:docMkLst>
      <pc:sldChg chg="modSp">
        <pc:chgData name="Lehto, André" userId="S::lehto@z-laser.de::87b8d5d4-1674-4258-85ee-bf76cdde99fb" providerId="AD" clId="Web-{DCE76734-7621-96F1-C7D2-4831C584B0C0}" dt="2022-07-04T05:54:43.736" v="5" actId="1076"/>
        <pc:sldMkLst>
          <pc:docMk/>
          <pc:sldMk cId="3750316124" sldId="258"/>
        </pc:sldMkLst>
        <pc:picChg chg="mod">
          <ac:chgData name="Lehto, André" userId="S::lehto@z-laser.de::87b8d5d4-1674-4258-85ee-bf76cdde99fb" providerId="AD" clId="Web-{DCE76734-7621-96F1-C7D2-4831C584B0C0}" dt="2022-07-04T05:54:43.736" v="5" actId="1076"/>
          <ac:picMkLst>
            <pc:docMk/>
            <pc:sldMk cId="3750316124" sldId="258"/>
            <ac:picMk id="7" creationId="{8339FD4B-BD8F-B0E7-A8BD-1F251437E445}"/>
          </ac:picMkLst>
        </pc:picChg>
      </pc:sldChg>
    </pc:docChg>
  </pc:docChgLst>
  <pc:docChgLst>
    <pc:chgData name="Lehto, André" userId="S::lehto@z-laser.de::87b8d5d4-1674-4258-85ee-bf76cdde99fb" providerId="AD" clId="Web-{9A99CA34-5A98-B526-1717-7A6F90FF6D2F}"/>
    <pc:docChg chg="addSld modSld">
      <pc:chgData name="Lehto, André" userId="S::lehto@z-laser.de::87b8d5d4-1674-4258-85ee-bf76cdde99fb" providerId="AD" clId="Web-{9A99CA34-5A98-B526-1717-7A6F90FF6D2F}" dt="2022-07-04T05:53:45.602" v="13" actId="1076"/>
      <pc:docMkLst>
        <pc:docMk/>
      </pc:docMkLst>
      <pc:sldChg chg="addSp delSp modSp">
        <pc:chgData name="Lehto, André" userId="S::lehto@z-laser.de::87b8d5d4-1674-4258-85ee-bf76cdde99fb" providerId="AD" clId="Web-{9A99CA34-5A98-B526-1717-7A6F90FF6D2F}" dt="2022-07-04T05:52:23.083" v="1"/>
        <pc:sldMkLst>
          <pc:docMk/>
          <pc:sldMk cId="2607188315" sldId="257"/>
        </pc:sldMkLst>
        <pc:picChg chg="add del mod">
          <ac:chgData name="Lehto, André" userId="S::lehto@z-laser.de::87b8d5d4-1674-4258-85ee-bf76cdde99fb" providerId="AD" clId="Web-{9A99CA34-5A98-B526-1717-7A6F90FF6D2F}" dt="2022-07-04T05:52:23.083" v="1"/>
          <ac:picMkLst>
            <pc:docMk/>
            <pc:sldMk cId="2607188315" sldId="257"/>
            <ac:picMk id="7" creationId="{BE57EDEB-B895-F695-5312-FC4979E76B91}"/>
          </ac:picMkLst>
        </pc:picChg>
      </pc:sldChg>
      <pc:sldChg chg="addSp delSp modSp new">
        <pc:chgData name="Lehto, André" userId="S::lehto@z-laser.de::87b8d5d4-1674-4258-85ee-bf76cdde99fb" providerId="AD" clId="Web-{9A99CA34-5A98-B526-1717-7A6F90FF6D2F}" dt="2022-07-04T05:53:45.602" v="13" actId="1076"/>
        <pc:sldMkLst>
          <pc:docMk/>
          <pc:sldMk cId="3750316124" sldId="258"/>
        </pc:sldMkLst>
        <pc:spChg chg="del">
          <ac:chgData name="Lehto, André" userId="S::lehto@z-laser.de::87b8d5d4-1674-4258-85ee-bf76cdde99fb" providerId="AD" clId="Web-{9A99CA34-5A98-B526-1717-7A6F90FF6D2F}" dt="2022-07-04T05:52:30.943" v="4"/>
          <ac:spMkLst>
            <pc:docMk/>
            <pc:sldMk cId="3750316124" sldId="258"/>
            <ac:spMk id="2" creationId="{8F30A917-6883-7ED1-A6FF-D0A0A8AC7FCE}"/>
          </ac:spMkLst>
        </pc:spChg>
        <pc:spChg chg="del">
          <ac:chgData name="Lehto, André" userId="S::lehto@z-laser.de::87b8d5d4-1674-4258-85ee-bf76cdde99fb" providerId="AD" clId="Web-{9A99CA34-5A98-B526-1717-7A6F90FF6D2F}" dt="2022-07-04T05:52:27.615" v="3"/>
          <ac:spMkLst>
            <pc:docMk/>
            <pc:sldMk cId="3750316124" sldId="258"/>
            <ac:spMk id="3" creationId="{C8375929-7E15-F2D9-C8CD-27426B917297}"/>
          </ac:spMkLst>
        </pc:spChg>
        <pc:spChg chg="add del mod">
          <ac:chgData name="Lehto, André" userId="S::lehto@z-laser.de::87b8d5d4-1674-4258-85ee-bf76cdde99fb" providerId="AD" clId="Web-{9A99CA34-5A98-B526-1717-7A6F90FF6D2F}" dt="2022-07-04T05:52:41.834" v="10"/>
          <ac:spMkLst>
            <pc:docMk/>
            <pc:sldMk cId="3750316124" sldId="258"/>
            <ac:spMk id="6" creationId="{14AFF344-DA77-2102-35AE-46A9FCF79743}"/>
          </ac:spMkLst>
        </pc:spChg>
        <pc:picChg chg="add del mod ord">
          <ac:chgData name="Lehto, André" userId="S::lehto@z-laser.de::87b8d5d4-1674-4258-85ee-bf76cdde99fb" providerId="AD" clId="Web-{9A99CA34-5A98-B526-1717-7A6F90FF6D2F}" dt="2022-07-04T05:52:39.693" v="9"/>
          <ac:picMkLst>
            <pc:docMk/>
            <pc:sldMk cId="3750316124" sldId="258"/>
            <ac:picMk id="4" creationId="{8234365B-C3EF-0ADF-1DE6-8C45DFCC0F20}"/>
          </ac:picMkLst>
        </pc:picChg>
        <pc:picChg chg="add mod">
          <ac:chgData name="Lehto, André" userId="S::lehto@z-laser.de::87b8d5d4-1674-4258-85ee-bf76cdde99fb" providerId="AD" clId="Web-{9A99CA34-5A98-B526-1717-7A6F90FF6D2F}" dt="2022-07-04T05:53:45.602" v="13" actId="1076"/>
          <ac:picMkLst>
            <pc:docMk/>
            <pc:sldMk cId="3750316124" sldId="258"/>
            <ac:picMk id="7" creationId="{8339FD4B-BD8F-B0E7-A8BD-1F251437E4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8E0D-B394-F86B-EE5E-4DB624333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3F04D-55E7-FD78-199B-C39468B49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545E-3D32-866B-817D-07116693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9AC5-B563-F510-126D-BE94606B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40D9-73E0-6B1C-9749-14B73F3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31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661E-10D6-1EDE-0762-CF25C5D6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98C10-0FC2-AE5B-EA4E-2ED46000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F237-0206-A2E1-291B-E6796AFE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5037-1E04-DE21-555B-A16FC05E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FCF96-DBFF-450A-B2EB-75D47D1D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DB4B-E7DA-CD49-416F-F3E17DACA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0F1CC-2A05-4FE1-67F5-3F37A071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E41D-7756-1041-ACDC-AFA21FBD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AA30-DEBC-31C1-C8EE-FBF44976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4A55-25FF-7BFA-529E-E1EE4700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4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ED91-4241-FBF0-3F1B-1C6276E3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7174-A6FA-BE12-E836-DE6401D5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8D58-A3F0-7B73-64D0-B7CC1735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B4B5-0F2F-BF29-73C8-9C90D334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8C14-9D8D-5F96-9BFF-DD254FA8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0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B96B-FE47-17D5-65F8-CA9BA1E5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73C8F-D171-F6BD-2FDB-9CB73850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0639-DFE2-C73D-ABA1-C3CD6351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EAAA-DB1A-02A5-A5D4-E0677ACC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180A-F0D2-8895-E205-5715B70B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29D9-AACC-DD16-4E1F-B5B74F52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C398-BE6D-581C-585A-D51FAB81C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7F725-0280-995E-1957-FF2D9915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98F5B-5651-248C-05B8-CAACFF18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66ED-F487-9C18-CF30-50D1452A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E77CC-63A6-E256-5EE4-9441181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B607-822F-BF2A-958B-D084E810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CEB5-0031-802F-FF80-1A6DACC0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51F74-59BA-E4C5-F135-D6EF75F5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80C6D-89FF-1649-5834-BF55304E9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11670-ED6F-68E4-18E5-3F129A22B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901CA-8AA4-18FD-A184-D463642E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E38B4-58E5-2848-FFA0-FFB65D28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B736B-D607-ABBA-C8C4-EFA2FE2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98A1-1906-A1C8-9920-C3A2B649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EC18C-DAB2-9855-CA3F-4D84907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B2CCB-568E-7C32-FD5B-751BB739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F4E5D-7AA6-B3A6-225F-26B604DF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7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36D50-F0E5-B259-30B4-A1D96D43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13BF4-5812-BECA-8CA1-B863440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21A8-09EF-EC73-4BBD-6688FD00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0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E2D2-520B-C787-3F7D-1B06CB98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6CB2-C727-AA05-7F32-3588039D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08916-C466-FF3F-CFB3-524CD7AFC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E9733-AE5C-22C4-37B5-F9CD1A39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68EC-6692-14E0-4EF6-F1740AF2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6D38-C71B-125A-F2C2-ED57DB2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0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E07-4B1F-32DF-756D-B5EA14B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AF115-684A-C7E4-E621-37BC7726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1A61F-BB63-19C2-466E-C7BCC812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7D23-823E-7CBC-7FB2-8FC9AB62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6EEB1-4FF8-8C2D-D8AB-606BE29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55E6-5544-64BF-0A09-6AD53F9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58E25-5582-E87F-3524-7AECA933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DB504-4F81-330B-C38B-9B65DAF5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732D-3A82-D445-8488-4DE4A780E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4C8B-0D30-45DB-B213-B00B05986983}" type="datetimeFigureOut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AA27-3103-C92D-6246-55AAACB20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3C05-8CF8-FA6B-D043-86823C9D9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9455-9DFE-4F89-8141-2A61EC414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9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9F45D-942C-CF0D-8593-E85640C3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3" y="508000"/>
            <a:ext cx="10704086" cy="582230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EA37FD-3ED4-B2C9-99CB-E3050497B921}"/>
              </a:ext>
            </a:extLst>
          </p:cNvPr>
          <p:cNvSpPr/>
          <p:nvPr/>
        </p:nvSpPr>
        <p:spPr>
          <a:xfrm>
            <a:off x="424288" y="3852415"/>
            <a:ext cx="181155" cy="18115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696AAD-786C-BCA4-A647-C53F4577F06F}"/>
              </a:ext>
            </a:extLst>
          </p:cNvPr>
          <p:cNvCxnSpPr>
            <a:cxnSpLocks/>
          </p:cNvCxnSpPr>
          <p:nvPr/>
        </p:nvCxnSpPr>
        <p:spPr>
          <a:xfrm>
            <a:off x="605443" y="3942993"/>
            <a:ext cx="171271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36AAF88-8145-3E79-AF3E-27D414C7836F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5443" y="405785"/>
            <a:ext cx="173810" cy="15345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6074228-8BF9-7B45-1D0B-2A66E5F8DB35}"/>
              </a:ext>
            </a:extLst>
          </p:cNvPr>
          <p:cNvSpPr/>
          <p:nvPr/>
        </p:nvSpPr>
        <p:spPr>
          <a:xfrm>
            <a:off x="424288" y="315207"/>
            <a:ext cx="181155" cy="18115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990E17-E0C8-6027-BA69-FB8AC924677F}"/>
              </a:ext>
            </a:extLst>
          </p:cNvPr>
          <p:cNvSpPr/>
          <p:nvPr/>
        </p:nvSpPr>
        <p:spPr>
          <a:xfrm>
            <a:off x="424288" y="601137"/>
            <a:ext cx="181155" cy="18115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FE944F-7DA2-2ECB-491F-68FEE8ECED4C}"/>
              </a:ext>
            </a:extLst>
          </p:cNvPr>
          <p:cNvCxnSpPr>
            <a:cxnSpLocks/>
          </p:cNvCxnSpPr>
          <p:nvPr/>
        </p:nvCxnSpPr>
        <p:spPr>
          <a:xfrm>
            <a:off x="585788" y="688975"/>
            <a:ext cx="193465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23CB2B-C4D4-BDA3-84D1-7CB16F75863D}"/>
              </a:ext>
            </a:extLst>
          </p:cNvPr>
          <p:cNvSpPr/>
          <p:nvPr/>
        </p:nvSpPr>
        <p:spPr>
          <a:xfrm>
            <a:off x="424288" y="1163547"/>
            <a:ext cx="181155" cy="18115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CA5A15-5489-2CE6-5DDD-0D6B61AD390C}"/>
              </a:ext>
            </a:extLst>
          </p:cNvPr>
          <p:cNvCxnSpPr>
            <a:cxnSpLocks/>
          </p:cNvCxnSpPr>
          <p:nvPr/>
        </p:nvCxnSpPr>
        <p:spPr>
          <a:xfrm>
            <a:off x="607982" y="1254125"/>
            <a:ext cx="171271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1F34D8C-5C65-B3D7-306B-AE7691F5DC52}"/>
              </a:ext>
            </a:extLst>
          </p:cNvPr>
          <p:cNvSpPr/>
          <p:nvPr/>
        </p:nvSpPr>
        <p:spPr>
          <a:xfrm>
            <a:off x="429928" y="6125756"/>
            <a:ext cx="181155" cy="18115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5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1268AF-1C14-9290-D39F-2378DCBD5FBE}"/>
              </a:ext>
            </a:extLst>
          </p:cNvPr>
          <p:cNvCxnSpPr>
            <a:cxnSpLocks/>
          </p:cNvCxnSpPr>
          <p:nvPr/>
        </p:nvCxnSpPr>
        <p:spPr>
          <a:xfrm>
            <a:off x="613622" y="6216334"/>
            <a:ext cx="171271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0E1BE2F-4343-ACE1-FC1E-808C1EF7B831}"/>
              </a:ext>
            </a:extLst>
          </p:cNvPr>
          <p:cNvSpPr/>
          <p:nvPr/>
        </p:nvSpPr>
        <p:spPr>
          <a:xfrm>
            <a:off x="784893" y="1555750"/>
            <a:ext cx="2801587" cy="4546607"/>
          </a:xfrm>
          <a:prstGeom prst="roundRect">
            <a:avLst>
              <a:gd name="adj" fmla="val 1190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277930-AD45-8C1A-EF78-5A577CE8B91A}"/>
              </a:ext>
            </a:extLst>
          </p:cNvPr>
          <p:cNvSpPr/>
          <p:nvPr/>
        </p:nvSpPr>
        <p:spPr>
          <a:xfrm>
            <a:off x="9239725" y="1555749"/>
            <a:ext cx="2260760" cy="4546607"/>
          </a:xfrm>
          <a:prstGeom prst="roundRect">
            <a:avLst>
              <a:gd name="adj" fmla="val 1190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66EAE9-D9AD-F274-8202-CA12D33F1FD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1501438" y="3801513"/>
            <a:ext cx="165236" cy="2137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F8ABB62-963D-B31D-060C-266A6CEEAA87}"/>
              </a:ext>
            </a:extLst>
          </p:cNvPr>
          <p:cNvSpPr/>
          <p:nvPr/>
        </p:nvSpPr>
        <p:spPr>
          <a:xfrm>
            <a:off x="11666674" y="3710935"/>
            <a:ext cx="181155" cy="18115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930354-0A85-4ADB-F530-D59D371048E7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11483339" y="840076"/>
            <a:ext cx="176242" cy="1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0725F2E-2BB4-9734-DABB-5029AA2421BC}"/>
              </a:ext>
            </a:extLst>
          </p:cNvPr>
          <p:cNvSpPr/>
          <p:nvPr/>
        </p:nvSpPr>
        <p:spPr>
          <a:xfrm>
            <a:off x="11659581" y="749499"/>
            <a:ext cx="181155" cy="18115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9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6310D85-4AA7-71A9-9B96-4152AD482F7F}"/>
              </a:ext>
            </a:extLst>
          </p:cNvPr>
          <p:cNvSpPr/>
          <p:nvPr/>
        </p:nvSpPr>
        <p:spPr>
          <a:xfrm>
            <a:off x="3603625" y="1555749"/>
            <a:ext cx="5618955" cy="4546607"/>
          </a:xfrm>
          <a:prstGeom prst="roundRect">
            <a:avLst>
              <a:gd name="adj" fmla="val 1190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8A2958-1830-9182-680C-7713F3DE3BC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6186578" y="6102356"/>
            <a:ext cx="0" cy="32699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D0A1F0A-B48A-0B3D-18A0-22C56010B948}"/>
              </a:ext>
            </a:extLst>
          </p:cNvPr>
          <p:cNvSpPr/>
          <p:nvPr/>
        </p:nvSpPr>
        <p:spPr>
          <a:xfrm>
            <a:off x="6096000" y="6429353"/>
            <a:ext cx="181155" cy="18115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6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8618B16-A435-F6E8-BA3D-B20B0DEE4653}"/>
              </a:ext>
            </a:extLst>
          </p:cNvPr>
          <p:cNvSpPr/>
          <p:nvPr/>
        </p:nvSpPr>
        <p:spPr>
          <a:xfrm flipV="1">
            <a:off x="9182101" y="6116230"/>
            <a:ext cx="2318381" cy="214077"/>
          </a:xfrm>
          <a:prstGeom prst="roundRect">
            <a:avLst>
              <a:gd name="adj" fmla="val 1190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F4FF28-9D6C-F4F9-05A5-E37042367F3C}"/>
              </a:ext>
            </a:extLst>
          </p:cNvPr>
          <p:cNvCxnSpPr>
            <a:cxnSpLocks/>
            <a:stCxn id="70" idx="0"/>
            <a:endCxn id="68" idx="0"/>
          </p:cNvCxnSpPr>
          <p:nvPr/>
        </p:nvCxnSpPr>
        <p:spPr>
          <a:xfrm flipV="1">
            <a:off x="10341292" y="6330307"/>
            <a:ext cx="0" cy="9904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3D4C54B-B34B-99D1-5D66-687F042D1E7C}"/>
              </a:ext>
            </a:extLst>
          </p:cNvPr>
          <p:cNvSpPr/>
          <p:nvPr/>
        </p:nvSpPr>
        <p:spPr>
          <a:xfrm>
            <a:off x="10250714" y="6429353"/>
            <a:ext cx="181155" cy="18115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00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88FE1E8-F552-1FF2-148C-690EBD4A7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1427624"/>
            <a:ext cx="5524500" cy="4010025"/>
          </a:xfrm>
        </p:spPr>
      </p:pic>
    </p:spTree>
    <p:extLst>
      <p:ext uri="{BB962C8B-B14F-4D97-AF65-F5344CB8AC3E}">
        <p14:creationId xmlns:p14="http://schemas.microsoft.com/office/powerpoint/2010/main" val="10981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843C82-783A-552E-70A0-7A246439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550" y="2103900"/>
            <a:ext cx="4152900" cy="2657475"/>
          </a:xfrm>
        </p:spPr>
      </p:pic>
    </p:spTree>
    <p:extLst>
      <p:ext uri="{BB962C8B-B14F-4D97-AF65-F5344CB8AC3E}">
        <p14:creationId xmlns:p14="http://schemas.microsoft.com/office/powerpoint/2010/main" val="136521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0A371C-8215-3113-0CB0-24EC0BBCE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789574"/>
            <a:ext cx="6096000" cy="3286125"/>
          </a:xfrm>
        </p:spPr>
      </p:pic>
    </p:spTree>
    <p:extLst>
      <p:ext uri="{BB962C8B-B14F-4D97-AF65-F5344CB8AC3E}">
        <p14:creationId xmlns:p14="http://schemas.microsoft.com/office/powerpoint/2010/main" val="358689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F3C7FD-4AF7-22C4-C532-811CC32B6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708737"/>
            <a:ext cx="5257800" cy="1447800"/>
          </a:xfrm>
        </p:spPr>
      </p:pic>
    </p:spTree>
    <p:extLst>
      <p:ext uri="{BB962C8B-B14F-4D97-AF65-F5344CB8AC3E}">
        <p14:creationId xmlns:p14="http://schemas.microsoft.com/office/powerpoint/2010/main" val="209614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CCC4EBA-EC9F-36D5-0097-486CFA786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7" y="3069692"/>
            <a:ext cx="4048125" cy="361950"/>
          </a:xfrm>
        </p:spPr>
      </p:pic>
    </p:spTree>
    <p:extLst>
      <p:ext uri="{BB962C8B-B14F-4D97-AF65-F5344CB8AC3E}">
        <p14:creationId xmlns:p14="http://schemas.microsoft.com/office/powerpoint/2010/main" val="37103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0E78A37-F5BE-A6D0-53A2-4597BAB2E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1040"/>
            <a:ext cx="10515600" cy="783193"/>
          </a:xfrm>
        </p:spPr>
      </p:pic>
    </p:spTree>
    <p:extLst>
      <p:ext uri="{BB962C8B-B14F-4D97-AF65-F5344CB8AC3E}">
        <p14:creationId xmlns:p14="http://schemas.microsoft.com/office/powerpoint/2010/main" val="188300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14141A95-9532-E7FA-869B-4E85C4B22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2508712"/>
            <a:ext cx="2438400" cy="1847850"/>
          </a:xfrm>
        </p:spPr>
      </p:pic>
    </p:spTree>
    <p:extLst>
      <p:ext uri="{BB962C8B-B14F-4D97-AF65-F5344CB8AC3E}">
        <p14:creationId xmlns:p14="http://schemas.microsoft.com/office/powerpoint/2010/main" val="111875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567D507A-D584-995D-7566-F8F51124F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837" y="1033830"/>
            <a:ext cx="4886325" cy="3819525"/>
          </a:xfrm>
        </p:spPr>
      </p:pic>
    </p:spTree>
    <p:extLst>
      <p:ext uri="{BB962C8B-B14F-4D97-AF65-F5344CB8AC3E}">
        <p14:creationId xmlns:p14="http://schemas.microsoft.com/office/powerpoint/2010/main" val="116985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A57C86-4BE9-0828-85AA-A0AACA4B5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489" y="1034043"/>
            <a:ext cx="5248275" cy="4114800"/>
          </a:xfrm>
        </p:spPr>
      </p:pic>
    </p:spTree>
    <p:extLst>
      <p:ext uri="{BB962C8B-B14F-4D97-AF65-F5344CB8AC3E}">
        <p14:creationId xmlns:p14="http://schemas.microsoft.com/office/powerpoint/2010/main" val="2157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D65C9-F661-0A28-5E02-B9D6C2CE11C2}"/>
              </a:ext>
            </a:extLst>
          </p:cNvPr>
          <p:cNvSpPr/>
          <p:nvPr/>
        </p:nvSpPr>
        <p:spPr>
          <a:xfrm>
            <a:off x="1430867" y="2531534"/>
            <a:ext cx="2260600" cy="821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ZLP-Manager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94A15-F1D8-400A-CC5B-59BF449FB4DA}"/>
              </a:ext>
            </a:extLst>
          </p:cNvPr>
          <p:cNvSpPr/>
          <p:nvPr/>
        </p:nvSpPr>
        <p:spPr>
          <a:xfrm>
            <a:off x="1430867" y="3649134"/>
            <a:ext cx="2260600" cy="821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Customer Application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0DBCF-E2BC-F4C9-366A-9846BC031A48}"/>
              </a:ext>
            </a:extLst>
          </p:cNvPr>
          <p:cNvSpPr/>
          <p:nvPr/>
        </p:nvSpPr>
        <p:spPr>
          <a:xfrm>
            <a:off x="5037667" y="2573865"/>
            <a:ext cx="2260600" cy="821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ZLP-Service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883F1-6397-A34B-60B5-370AF5122AC7}"/>
              </a:ext>
            </a:extLst>
          </p:cNvPr>
          <p:cNvSpPr/>
          <p:nvPr/>
        </p:nvSpPr>
        <p:spPr>
          <a:xfrm>
            <a:off x="4791075" y="2742141"/>
            <a:ext cx="491067" cy="3894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480CA-998C-BDA1-938D-62BD5553A8C4}"/>
              </a:ext>
            </a:extLst>
          </p:cNvPr>
          <p:cNvSpPr/>
          <p:nvPr/>
        </p:nvSpPr>
        <p:spPr>
          <a:xfrm>
            <a:off x="8534399" y="1955799"/>
            <a:ext cx="1515534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ZLP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F8ABD-675C-8F81-FA6E-A7814A4A7C7E}"/>
              </a:ext>
            </a:extLst>
          </p:cNvPr>
          <p:cNvSpPr/>
          <p:nvPr/>
        </p:nvSpPr>
        <p:spPr>
          <a:xfrm>
            <a:off x="8534399" y="2650065"/>
            <a:ext cx="1515534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ZLP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01F7E-15FB-EF90-458B-36EA9D96E7FD}"/>
              </a:ext>
            </a:extLst>
          </p:cNvPr>
          <p:cNvSpPr/>
          <p:nvPr/>
        </p:nvSpPr>
        <p:spPr>
          <a:xfrm>
            <a:off x="8534399" y="3352798"/>
            <a:ext cx="1515534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ZLP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97889E-87AA-FD02-767B-4C47246DF699}"/>
              </a:ext>
            </a:extLst>
          </p:cNvPr>
          <p:cNvCxnSpPr/>
          <p:nvPr/>
        </p:nvCxnSpPr>
        <p:spPr>
          <a:xfrm flipV="1">
            <a:off x="3688292" y="2977093"/>
            <a:ext cx="1100667" cy="84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22300EA-8FFD-63DA-4850-5A445E9BD7B2}"/>
              </a:ext>
            </a:extLst>
          </p:cNvPr>
          <p:cNvCxnSpPr/>
          <p:nvPr/>
        </p:nvCxnSpPr>
        <p:spPr>
          <a:xfrm flipH="1">
            <a:off x="3694642" y="2983442"/>
            <a:ext cx="1117601" cy="10752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709A3F7-7F9B-C8D6-40F3-9A88B9699153}"/>
              </a:ext>
            </a:extLst>
          </p:cNvPr>
          <p:cNvCxnSpPr/>
          <p:nvPr/>
        </p:nvCxnSpPr>
        <p:spPr>
          <a:xfrm>
            <a:off x="7298266" y="2980267"/>
            <a:ext cx="1236134" cy="660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D2AAC58-D18B-5425-36CC-CD848BA759BE}"/>
              </a:ext>
            </a:extLst>
          </p:cNvPr>
          <p:cNvCxnSpPr/>
          <p:nvPr/>
        </p:nvCxnSpPr>
        <p:spPr>
          <a:xfrm flipV="1">
            <a:off x="7297209" y="2242609"/>
            <a:ext cx="1236133" cy="745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1988C6-DC8A-F1F6-43BD-79ED671CB91E}"/>
              </a:ext>
            </a:extLst>
          </p:cNvPr>
          <p:cNvCxnSpPr/>
          <p:nvPr/>
        </p:nvCxnSpPr>
        <p:spPr>
          <a:xfrm flipV="1">
            <a:off x="7296150" y="2986617"/>
            <a:ext cx="1236134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8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8339FD4B-BD8F-B0E7-A8BD-1F251437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781" y="752951"/>
            <a:ext cx="5323114" cy="41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A37DDD-5BDD-5B32-1834-A5D9AED76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1337137"/>
            <a:ext cx="5276850" cy="4191000"/>
          </a:xfrm>
        </p:spPr>
      </p:pic>
    </p:spTree>
    <p:extLst>
      <p:ext uri="{BB962C8B-B14F-4D97-AF65-F5344CB8AC3E}">
        <p14:creationId xmlns:p14="http://schemas.microsoft.com/office/powerpoint/2010/main" val="108449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A57722-3240-D350-7294-D9334198A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06" y="1256968"/>
            <a:ext cx="3358788" cy="4351338"/>
          </a:xfrm>
        </p:spPr>
      </p:pic>
    </p:spTree>
    <p:extLst>
      <p:ext uri="{BB962C8B-B14F-4D97-AF65-F5344CB8AC3E}">
        <p14:creationId xmlns:p14="http://schemas.microsoft.com/office/powerpoint/2010/main" val="19331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72CAF4-5A72-B658-1A49-294F22C4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337" y="2451562"/>
            <a:ext cx="2981325" cy="1962150"/>
          </a:xfrm>
        </p:spPr>
      </p:pic>
    </p:spTree>
    <p:extLst>
      <p:ext uri="{BB962C8B-B14F-4D97-AF65-F5344CB8AC3E}">
        <p14:creationId xmlns:p14="http://schemas.microsoft.com/office/powerpoint/2010/main" val="223983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1838937-A8EB-016F-0C0C-527350A1C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681" y="1256968"/>
            <a:ext cx="6679892" cy="4351338"/>
          </a:xfrm>
        </p:spPr>
      </p:pic>
    </p:spTree>
    <p:extLst>
      <p:ext uri="{BB962C8B-B14F-4D97-AF65-F5344CB8AC3E}">
        <p14:creationId xmlns:p14="http://schemas.microsoft.com/office/powerpoint/2010/main" val="365173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C6C8D82-9E6C-D785-3B5A-040920A7D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602" y="1279987"/>
            <a:ext cx="3448050" cy="4305300"/>
          </a:xfrm>
        </p:spPr>
      </p:pic>
    </p:spTree>
    <p:extLst>
      <p:ext uri="{BB962C8B-B14F-4D97-AF65-F5344CB8AC3E}">
        <p14:creationId xmlns:p14="http://schemas.microsoft.com/office/powerpoint/2010/main" val="161000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C7CF9C7-0ADF-8D9C-A2A7-DD4199A4C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7" y="2613487"/>
            <a:ext cx="3095625" cy="1638300"/>
          </a:xfrm>
        </p:spPr>
      </p:pic>
    </p:spTree>
    <p:extLst>
      <p:ext uri="{BB962C8B-B14F-4D97-AF65-F5344CB8AC3E}">
        <p14:creationId xmlns:p14="http://schemas.microsoft.com/office/powerpoint/2010/main" val="416391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</dc:creator>
  <cp:lastModifiedBy>Uwe</cp:lastModifiedBy>
  <cp:revision>125</cp:revision>
  <dcterms:created xsi:type="dcterms:W3CDTF">2022-05-24T10:33:17Z</dcterms:created>
  <dcterms:modified xsi:type="dcterms:W3CDTF">2022-07-06T05:19:47Z</dcterms:modified>
</cp:coreProperties>
</file>