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61" r:id="rId3"/>
    <p:sldId id="272" r:id="rId4"/>
    <p:sldId id="262" r:id="rId5"/>
    <p:sldId id="264" r:id="rId6"/>
    <p:sldId id="265" r:id="rId7"/>
    <p:sldId id="271" r:id="rId8"/>
    <p:sldId id="266" r:id="rId9"/>
    <p:sldId id="267" r:id="rId10"/>
    <p:sldId id="268" r:id="rId11"/>
    <p:sldId id="269" r:id="rId12"/>
    <p:sldId id="270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92"/>
    <a:srgbClr val="0094C8"/>
    <a:srgbClr val="EEA2A2"/>
    <a:srgbClr val="9ED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>
      <p:cViewPr varScale="1">
        <p:scale>
          <a:sx n="120" d="100"/>
          <a:sy n="120" d="100"/>
        </p:scale>
        <p:origin x="11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9B8A4-524A-4710-B1F9-2E784AFC17C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1D4AE4-CB44-4170-AABB-CF4195799940}">
      <dgm:prSet phldrT="[Text]"/>
      <dgm:spPr/>
      <dgm:t>
        <a:bodyPr/>
        <a:lstStyle/>
        <a:p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Nguyễn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Mạnh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Tường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2C9439CC-2F56-4BA3-B566-33C1AA573689}" type="parTrans" cxnId="{2E34A176-14D3-4BE4-BA64-E9DF9E92CBDC}">
      <dgm:prSet/>
      <dgm:spPr/>
      <dgm:t>
        <a:bodyPr/>
        <a:lstStyle/>
        <a:p>
          <a:endParaRPr lang="en-US"/>
        </a:p>
      </dgm:t>
    </dgm:pt>
    <dgm:pt modelId="{566109BC-18AB-454F-BD13-49E5172AD92C}" type="sibTrans" cxnId="{2E34A176-14D3-4BE4-BA64-E9DF9E92CBDC}">
      <dgm:prSet/>
      <dgm:spPr/>
      <dgm:t>
        <a:bodyPr/>
        <a:lstStyle/>
        <a:p>
          <a:endParaRPr lang="en-US"/>
        </a:p>
      </dgm:t>
    </dgm:pt>
    <dgm:pt modelId="{BE979928-C80F-497D-9842-8261EFEF5765}">
      <dgm:prSet phldrT="[Text]"/>
      <dgm:spPr/>
      <dgm:t>
        <a:bodyPr/>
        <a:lstStyle/>
        <a:p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Phạm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Ngọc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Tú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BA6DE15B-F2F6-49B4-911F-4408717D628D}" type="parTrans" cxnId="{656CF1FE-1DDF-483A-9F06-DE984709CCA3}">
      <dgm:prSet/>
      <dgm:spPr/>
      <dgm:t>
        <a:bodyPr/>
        <a:lstStyle/>
        <a:p>
          <a:endParaRPr lang="en-US"/>
        </a:p>
      </dgm:t>
    </dgm:pt>
    <dgm:pt modelId="{65A35B38-40AB-4B7F-8DEF-F44807ACAC24}" type="sibTrans" cxnId="{656CF1FE-1DDF-483A-9F06-DE984709CCA3}">
      <dgm:prSet/>
      <dgm:spPr/>
      <dgm:t>
        <a:bodyPr/>
        <a:lstStyle/>
        <a:p>
          <a:endParaRPr lang="en-US"/>
        </a:p>
      </dgm:t>
    </dgm:pt>
    <dgm:pt modelId="{E33A49CF-E7A6-4BE4-ADCE-C11C4EC9269B}">
      <dgm:prSet phldrT="[Text]"/>
      <dgm:spPr/>
      <dgm:t>
        <a:bodyPr/>
        <a:lstStyle/>
        <a:p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Dương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Đình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Tướng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43105693-8CA9-45E5-917C-A3A3FF35D0E8}" type="parTrans" cxnId="{B7A72A98-3F26-4217-AE39-42DD433FD400}">
      <dgm:prSet/>
      <dgm:spPr/>
      <dgm:t>
        <a:bodyPr/>
        <a:lstStyle/>
        <a:p>
          <a:endParaRPr lang="en-US"/>
        </a:p>
      </dgm:t>
    </dgm:pt>
    <dgm:pt modelId="{DAB7539E-6AE8-4ABA-B5E4-DE796CFAD915}" type="sibTrans" cxnId="{B7A72A98-3F26-4217-AE39-42DD433FD400}">
      <dgm:prSet/>
      <dgm:spPr/>
      <dgm:t>
        <a:bodyPr/>
        <a:lstStyle/>
        <a:p>
          <a:endParaRPr lang="en-US"/>
        </a:p>
      </dgm:t>
    </dgm:pt>
    <dgm:pt modelId="{26B0AEAD-BCF4-4B0A-BCA4-EC7A13517B99}" type="pres">
      <dgm:prSet presAssocID="{8B89B8A4-524A-4710-B1F9-2E784AFC17C0}" presName="Name0" presStyleCnt="0">
        <dgm:presLayoutVars>
          <dgm:chMax val="7"/>
          <dgm:chPref val="7"/>
          <dgm:dir/>
        </dgm:presLayoutVars>
      </dgm:prSet>
      <dgm:spPr/>
    </dgm:pt>
    <dgm:pt modelId="{00D6F00A-911D-4253-8AEA-E13D55D6B3CA}" type="pres">
      <dgm:prSet presAssocID="{8B89B8A4-524A-4710-B1F9-2E784AFC17C0}" presName="Name1" presStyleCnt="0"/>
      <dgm:spPr/>
    </dgm:pt>
    <dgm:pt modelId="{F48A01E8-C5A7-4B5D-811D-8B419B24492E}" type="pres">
      <dgm:prSet presAssocID="{8B89B8A4-524A-4710-B1F9-2E784AFC17C0}" presName="cycle" presStyleCnt="0"/>
      <dgm:spPr/>
    </dgm:pt>
    <dgm:pt modelId="{4E4C57E8-3283-45BE-AB23-6EC78BFE759A}" type="pres">
      <dgm:prSet presAssocID="{8B89B8A4-524A-4710-B1F9-2E784AFC17C0}" presName="srcNode" presStyleLbl="node1" presStyleIdx="0" presStyleCnt="3"/>
      <dgm:spPr/>
    </dgm:pt>
    <dgm:pt modelId="{0B6B9398-593C-4EF2-921D-1F27B2DAD9CF}" type="pres">
      <dgm:prSet presAssocID="{8B89B8A4-524A-4710-B1F9-2E784AFC17C0}" presName="conn" presStyleLbl="parChTrans1D2" presStyleIdx="0" presStyleCnt="1"/>
      <dgm:spPr/>
    </dgm:pt>
    <dgm:pt modelId="{AF5BA3F1-4A8C-4649-8106-36B6C72ADE5C}" type="pres">
      <dgm:prSet presAssocID="{8B89B8A4-524A-4710-B1F9-2E784AFC17C0}" presName="extraNode" presStyleLbl="node1" presStyleIdx="0" presStyleCnt="3"/>
      <dgm:spPr/>
    </dgm:pt>
    <dgm:pt modelId="{1C404DB1-419F-4E39-B3C3-F63CAEF44D52}" type="pres">
      <dgm:prSet presAssocID="{8B89B8A4-524A-4710-B1F9-2E784AFC17C0}" presName="dstNode" presStyleLbl="node1" presStyleIdx="0" presStyleCnt="3"/>
      <dgm:spPr/>
    </dgm:pt>
    <dgm:pt modelId="{B3321B4C-12CB-42D5-80C9-05808372CA03}" type="pres">
      <dgm:prSet presAssocID="{C51D4AE4-CB44-4170-AABB-CF4195799940}" presName="text_1" presStyleLbl="node1" presStyleIdx="0" presStyleCnt="3">
        <dgm:presLayoutVars>
          <dgm:bulletEnabled val="1"/>
        </dgm:presLayoutVars>
      </dgm:prSet>
      <dgm:spPr/>
    </dgm:pt>
    <dgm:pt modelId="{9113884F-478D-4362-8EBA-2950D5F5B7AD}" type="pres">
      <dgm:prSet presAssocID="{C51D4AE4-CB44-4170-AABB-CF4195799940}" presName="accent_1" presStyleCnt="0"/>
      <dgm:spPr/>
    </dgm:pt>
    <dgm:pt modelId="{3740269B-8E1F-4C3B-9354-08A9D04801C4}" type="pres">
      <dgm:prSet presAssocID="{C51D4AE4-CB44-4170-AABB-CF4195799940}" presName="accentRepeatNode" presStyleLbl="solidFgAcc1" presStyleIdx="0" presStyleCnt="3"/>
      <dgm:spPr/>
    </dgm:pt>
    <dgm:pt modelId="{80753698-A788-437A-AACF-8437A4E3F45A}" type="pres">
      <dgm:prSet presAssocID="{BE979928-C80F-497D-9842-8261EFEF5765}" presName="text_2" presStyleLbl="node1" presStyleIdx="1" presStyleCnt="3">
        <dgm:presLayoutVars>
          <dgm:bulletEnabled val="1"/>
        </dgm:presLayoutVars>
      </dgm:prSet>
      <dgm:spPr/>
    </dgm:pt>
    <dgm:pt modelId="{8339D833-A004-43C4-AC09-2ED320B35D72}" type="pres">
      <dgm:prSet presAssocID="{BE979928-C80F-497D-9842-8261EFEF5765}" presName="accent_2" presStyleCnt="0"/>
      <dgm:spPr/>
    </dgm:pt>
    <dgm:pt modelId="{CB5ED8B9-B234-4092-A2B0-E5A65DA5EB41}" type="pres">
      <dgm:prSet presAssocID="{BE979928-C80F-497D-9842-8261EFEF5765}" presName="accentRepeatNode" presStyleLbl="solidFgAcc1" presStyleIdx="1" presStyleCnt="3"/>
      <dgm:spPr/>
    </dgm:pt>
    <dgm:pt modelId="{5AC5C6E4-29B6-40D9-A488-CBB4AFDE0514}" type="pres">
      <dgm:prSet presAssocID="{E33A49CF-E7A6-4BE4-ADCE-C11C4EC9269B}" presName="text_3" presStyleLbl="node1" presStyleIdx="2" presStyleCnt="3">
        <dgm:presLayoutVars>
          <dgm:bulletEnabled val="1"/>
        </dgm:presLayoutVars>
      </dgm:prSet>
      <dgm:spPr/>
    </dgm:pt>
    <dgm:pt modelId="{3CE85BF3-A9FE-438D-898F-F69E3854DA72}" type="pres">
      <dgm:prSet presAssocID="{E33A49CF-E7A6-4BE4-ADCE-C11C4EC9269B}" presName="accent_3" presStyleCnt="0"/>
      <dgm:spPr/>
    </dgm:pt>
    <dgm:pt modelId="{D46E027C-1182-4A94-830E-2260557B1E50}" type="pres">
      <dgm:prSet presAssocID="{E33A49CF-E7A6-4BE4-ADCE-C11C4EC9269B}" presName="accentRepeatNode" presStyleLbl="solidFgAcc1" presStyleIdx="2" presStyleCnt="3"/>
      <dgm:spPr/>
    </dgm:pt>
  </dgm:ptLst>
  <dgm:cxnLst>
    <dgm:cxn modelId="{9467EB0F-17C9-4AEC-AE8A-265B54EE2B8D}" type="presOf" srcId="{BE979928-C80F-497D-9842-8261EFEF5765}" destId="{80753698-A788-437A-AACF-8437A4E3F45A}" srcOrd="0" destOrd="0" presId="urn:microsoft.com/office/officeart/2008/layout/VerticalCurvedList"/>
    <dgm:cxn modelId="{94606327-35CC-49E8-8E1B-151E5CB50EFF}" type="presOf" srcId="{C51D4AE4-CB44-4170-AABB-CF4195799940}" destId="{B3321B4C-12CB-42D5-80C9-05808372CA03}" srcOrd="0" destOrd="0" presId="urn:microsoft.com/office/officeart/2008/layout/VerticalCurvedList"/>
    <dgm:cxn modelId="{C5556E4B-29E2-4245-A70F-0750D66DCC10}" type="presOf" srcId="{8B89B8A4-524A-4710-B1F9-2E784AFC17C0}" destId="{26B0AEAD-BCF4-4B0A-BCA4-EC7A13517B99}" srcOrd="0" destOrd="0" presId="urn:microsoft.com/office/officeart/2008/layout/VerticalCurvedList"/>
    <dgm:cxn modelId="{F106DA55-4D5E-41A6-8DEF-CE7FDEDE2096}" type="presOf" srcId="{E33A49CF-E7A6-4BE4-ADCE-C11C4EC9269B}" destId="{5AC5C6E4-29B6-40D9-A488-CBB4AFDE0514}" srcOrd="0" destOrd="0" presId="urn:microsoft.com/office/officeart/2008/layout/VerticalCurvedList"/>
    <dgm:cxn modelId="{2E34A176-14D3-4BE4-BA64-E9DF9E92CBDC}" srcId="{8B89B8A4-524A-4710-B1F9-2E784AFC17C0}" destId="{C51D4AE4-CB44-4170-AABB-CF4195799940}" srcOrd="0" destOrd="0" parTransId="{2C9439CC-2F56-4BA3-B566-33C1AA573689}" sibTransId="{566109BC-18AB-454F-BD13-49E5172AD92C}"/>
    <dgm:cxn modelId="{B7A72A98-3F26-4217-AE39-42DD433FD400}" srcId="{8B89B8A4-524A-4710-B1F9-2E784AFC17C0}" destId="{E33A49CF-E7A6-4BE4-ADCE-C11C4EC9269B}" srcOrd="2" destOrd="0" parTransId="{43105693-8CA9-45E5-917C-A3A3FF35D0E8}" sibTransId="{DAB7539E-6AE8-4ABA-B5E4-DE796CFAD915}"/>
    <dgm:cxn modelId="{5870D0F4-8989-4394-A0E2-F23AE337395E}" type="presOf" srcId="{566109BC-18AB-454F-BD13-49E5172AD92C}" destId="{0B6B9398-593C-4EF2-921D-1F27B2DAD9CF}" srcOrd="0" destOrd="0" presId="urn:microsoft.com/office/officeart/2008/layout/VerticalCurvedList"/>
    <dgm:cxn modelId="{656CF1FE-1DDF-483A-9F06-DE984709CCA3}" srcId="{8B89B8A4-524A-4710-B1F9-2E784AFC17C0}" destId="{BE979928-C80F-497D-9842-8261EFEF5765}" srcOrd="1" destOrd="0" parTransId="{BA6DE15B-F2F6-49B4-911F-4408717D628D}" sibTransId="{65A35B38-40AB-4B7F-8DEF-F44807ACAC24}"/>
    <dgm:cxn modelId="{F7DF07BB-5F28-4D09-B059-D7FD3ED3F5B2}" type="presParOf" srcId="{26B0AEAD-BCF4-4B0A-BCA4-EC7A13517B99}" destId="{00D6F00A-911D-4253-8AEA-E13D55D6B3CA}" srcOrd="0" destOrd="0" presId="urn:microsoft.com/office/officeart/2008/layout/VerticalCurvedList"/>
    <dgm:cxn modelId="{E8685D41-70A5-4F4F-9AFE-05E3D8502AC8}" type="presParOf" srcId="{00D6F00A-911D-4253-8AEA-E13D55D6B3CA}" destId="{F48A01E8-C5A7-4B5D-811D-8B419B24492E}" srcOrd="0" destOrd="0" presId="urn:microsoft.com/office/officeart/2008/layout/VerticalCurvedList"/>
    <dgm:cxn modelId="{191B0989-D4BA-4077-B6AF-A0CC32937421}" type="presParOf" srcId="{F48A01E8-C5A7-4B5D-811D-8B419B24492E}" destId="{4E4C57E8-3283-45BE-AB23-6EC78BFE759A}" srcOrd="0" destOrd="0" presId="urn:microsoft.com/office/officeart/2008/layout/VerticalCurvedList"/>
    <dgm:cxn modelId="{6663C6E5-25E9-4058-A1FB-EA4A9FA31FDD}" type="presParOf" srcId="{F48A01E8-C5A7-4B5D-811D-8B419B24492E}" destId="{0B6B9398-593C-4EF2-921D-1F27B2DAD9CF}" srcOrd="1" destOrd="0" presId="urn:microsoft.com/office/officeart/2008/layout/VerticalCurvedList"/>
    <dgm:cxn modelId="{081D9C5F-372E-4A09-B8A9-31A1685CB54C}" type="presParOf" srcId="{F48A01E8-C5A7-4B5D-811D-8B419B24492E}" destId="{AF5BA3F1-4A8C-4649-8106-36B6C72ADE5C}" srcOrd="2" destOrd="0" presId="urn:microsoft.com/office/officeart/2008/layout/VerticalCurvedList"/>
    <dgm:cxn modelId="{B55CB05A-5814-47AC-A837-607688513828}" type="presParOf" srcId="{F48A01E8-C5A7-4B5D-811D-8B419B24492E}" destId="{1C404DB1-419F-4E39-B3C3-F63CAEF44D52}" srcOrd="3" destOrd="0" presId="urn:microsoft.com/office/officeart/2008/layout/VerticalCurvedList"/>
    <dgm:cxn modelId="{12781863-EF09-481C-883C-798A23131C07}" type="presParOf" srcId="{00D6F00A-911D-4253-8AEA-E13D55D6B3CA}" destId="{B3321B4C-12CB-42D5-80C9-05808372CA03}" srcOrd="1" destOrd="0" presId="urn:microsoft.com/office/officeart/2008/layout/VerticalCurvedList"/>
    <dgm:cxn modelId="{14FA194F-6C3E-4AEE-BB45-7C68545E88EA}" type="presParOf" srcId="{00D6F00A-911D-4253-8AEA-E13D55D6B3CA}" destId="{9113884F-478D-4362-8EBA-2950D5F5B7AD}" srcOrd="2" destOrd="0" presId="urn:microsoft.com/office/officeart/2008/layout/VerticalCurvedList"/>
    <dgm:cxn modelId="{261525F5-7CD8-47DD-8CB1-1EEEEBAAD2AC}" type="presParOf" srcId="{9113884F-478D-4362-8EBA-2950D5F5B7AD}" destId="{3740269B-8E1F-4C3B-9354-08A9D04801C4}" srcOrd="0" destOrd="0" presId="urn:microsoft.com/office/officeart/2008/layout/VerticalCurvedList"/>
    <dgm:cxn modelId="{DE12CFC9-B410-4C3A-8592-1CA70EA9D9AF}" type="presParOf" srcId="{00D6F00A-911D-4253-8AEA-E13D55D6B3CA}" destId="{80753698-A788-437A-AACF-8437A4E3F45A}" srcOrd="3" destOrd="0" presId="urn:microsoft.com/office/officeart/2008/layout/VerticalCurvedList"/>
    <dgm:cxn modelId="{995FF5A5-DFCA-4622-AD8A-AA2DD3DCFC3B}" type="presParOf" srcId="{00D6F00A-911D-4253-8AEA-E13D55D6B3CA}" destId="{8339D833-A004-43C4-AC09-2ED320B35D72}" srcOrd="4" destOrd="0" presId="urn:microsoft.com/office/officeart/2008/layout/VerticalCurvedList"/>
    <dgm:cxn modelId="{2117F96F-31D5-4015-92DE-23488E7BF1D4}" type="presParOf" srcId="{8339D833-A004-43C4-AC09-2ED320B35D72}" destId="{CB5ED8B9-B234-4092-A2B0-E5A65DA5EB41}" srcOrd="0" destOrd="0" presId="urn:microsoft.com/office/officeart/2008/layout/VerticalCurvedList"/>
    <dgm:cxn modelId="{A3462B05-2A86-42F2-8BC4-9BDA3A7E355C}" type="presParOf" srcId="{00D6F00A-911D-4253-8AEA-E13D55D6B3CA}" destId="{5AC5C6E4-29B6-40D9-A488-CBB4AFDE0514}" srcOrd="5" destOrd="0" presId="urn:microsoft.com/office/officeart/2008/layout/VerticalCurvedList"/>
    <dgm:cxn modelId="{656326B6-8A15-4B8B-8607-5C9EE8885975}" type="presParOf" srcId="{00D6F00A-911D-4253-8AEA-E13D55D6B3CA}" destId="{3CE85BF3-A9FE-438D-898F-F69E3854DA72}" srcOrd="6" destOrd="0" presId="urn:microsoft.com/office/officeart/2008/layout/VerticalCurvedList"/>
    <dgm:cxn modelId="{82DCD32D-9511-4EF8-99C9-FEAF09AADC43}" type="presParOf" srcId="{3CE85BF3-A9FE-438D-898F-F69E3854DA72}" destId="{D46E027C-1182-4A94-830E-2260557B1E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B9398-593C-4EF2-921D-1F27B2DAD9CF}">
      <dsp:nvSpPr>
        <dsp:cNvPr id="0" name=""/>
        <dsp:cNvSpPr/>
      </dsp:nvSpPr>
      <dsp:spPr>
        <a:xfrm>
          <a:off x="-3394561" y="-522010"/>
          <a:ext cx="4047571" cy="4047571"/>
        </a:xfrm>
        <a:prstGeom prst="blockArc">
          <a:avLst>
            <a:gd name="adj1" fmla="val 18900000"/>
            <a:gd name="adj2" fmla="val 2700000"/>
            <a:gd name="adj3" fmla="val 534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21B4C-12CB-42D5-80C9-05808372CA03}">
      <dsp:nvSpPr>
        <dsp:cNvPr id="0" name=""/>
        <dsp:cNvSpPr/>
      </dsp:nvSpPr>
      <dsp:spPr>
        <a:xfrm>
          <a:off x="419903" y="300355"/>
          <a:ext cx="4018408" cy="600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1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Nguyễn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Mạnh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Tường</a:t>
          </a:r>
          <a:endParaRPr lang="en-US" sz="31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419903" y="300355"/>
        <a:ext cx="4018408" cy="600710"/>
      </dsp:txXfrm>
    </dsp:sp>
    <dsp:sp modelId="{3740269B-8E1F-4C3B-9354-08A9D04801C4}">
      <dsp:nvSpPr>
        <dsp:cNvPr id="0" name=""/>
        <dsp:cNvSpPr/>
      </dsp:nvSpPr>
      <dsp:spPr>
        <a:xfrm>
          <a:off x="44460" y="225266"/>
          <a:ext cx="750887" cy="750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3698-A788-437A-AACF-8437A4E3F45A}">
      <dsp:nvSpPr>
        <dsp:cNvPr id="0" name=""/>
        <dsp:cNvSpPr/>
      </dsp:nvSpPr>
      <dsp:spPr>
        <a:xfrm>
          <a:off x="638261" y="1201420"/>
          <a:ext cx="3800050" cy="60071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1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Phạm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Ngọc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Tú</a:t>
          </a:r>
          <a:endParaRPr lang="en-US" sz="31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638261" y="1201420"/>
        <a:ext cx="3800050" cy="600710"/>
      </dsp:txXfrm>
    </dsp:sp>
    <dsp:sp modelId="{CB5ED8B9-B234-4092-A2B0-E5A65DA5EB41}">
      <dsp:nvSpPr>
        <dsp:cNvPr id="0" name=""/>
        <dsp:cNvSpPr/>
      </dsp:nvSpPr>
      <dsp:spPr>
        <a:xfrm>
          <a:off x="262818" y="1126331"/>
          <a:ext cx="750887" cy="750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5C6E4-29B6-40D9-A488-CBB4AFDE0514}">
      <dsp:nvSpPr>
        <dsp:cNvPr id="0" name=""/>
        <dsp:cNvSpPr/>
      </dsp:nvSpPr>
      <dsp:spPr>
        <a:xfrm>
          <a:off x="419903" y="2102485"/>
          <a:ext cx="4018408" cy="60071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1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Dương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Đình</a:t>
          </a:r>
          <a:r>
            <a:rPr lang="en-US" sz="3100" kern="1200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3100" kern="1200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Tướng</a:t>
          </a:r>
          <a:endParaRPr lang="en-US" sz="31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419903" y="2102485"/>
        <a:ext cx="4018408" cy="600710"/>
      </dsp:txXfrm>
    </dsp:sp>
    <dsp:sp modelId="{D46E027C-1182-4A94-830E-2260557B1E50}">
      <dsp:nvSpPr>
        <dsp:cNvPr id="0" name=""/>
        <dsp:cNvSpPr/>
      </dsp:nvSpPr>
      <dsp:spPr>
        <a:xfrm>
          <a:off x="44460" y="2027396"/>
          <a:ext cx="750887" cy="750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2D5F3-26B8-4CB5-BD69-0B236C0D439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7081-F13F-4C86-8443-29B05EB6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6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0"/>
            <a:ext cx="6019800" cy="457200"/>
          </a:xfrm>
        </p:spPr>
        <p:txBody>
          <a:bodyPr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6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twareengineeringcts/QuanLyQuanCafe/blob/master/Kh%E1%BA%A3o%20s%C3%A1t.docx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twareengineeringcts/QuanLyQuanCafe/blob/master/Ph%C3%A2n-t%C3%ADch-b%C3%A0i-to%C3%A1n.doc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twareengineeringcts/QuanLyQuanCafe/blob/master/cafe/QLCF.sq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11/03/2019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693" l="3794" r="943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4580" y="624402"/>
            <a:ext cx="4572000" cy="178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54097" y="921921"/>
            <a:ext cx="3234933" cy="59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VINH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462855"/>
            <a:ext cx="3234933" cy="59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 KỸ THUẬT VÀ CÔNG NGHỆ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371439" y="1516465"/>
            <a:ext cx="2000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57350" y="2715657"/>
            <a:ext cx="6254292" cy="1366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7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HỌC PHẦN CÔNG NGHỆ PHẦN MỀM</a:t>
            </a:r>
          </a:p>
          <a:p>
            <a:pPr algn="ctr">
              <a:lnSpc>
                <a:spcPct val="150000"/>
              </a:lnSpc>
            </a:pPr>
            <a:r>
              <a:rPr lang="en-US" sz="15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GIẢNG VIÊN: CAO THANH SƠN</a:t>
            </a:r>
          </a:p>
          <a:p>
            <a:pPr algn="ctr">
              <a:lnSpc>
                <a:spcPct val="150000"/>
              </a:lnSpc>
            </a:pPr>
            <a:r>
              <a:rPr lang="en-US" sz="15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NHÓM 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680" y="4320141"/>
            <a:ext cx="71416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THÀNH Ý T</a:t>
            </a:r>
            <a:r>
              <a:rPr lang="vi-VN" sz="22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ỞNG, THIẾT KẾ, TRIỂN KHAI VÀ VẬN HÀNH PHẦN MỀM QUẢN LÝ QUÁN CAFE </a:t>
            </a:r>
          </a:p>
        </p:txBody>
      </p:sp>
    </p:spTree>
    <p:extLst>
      <p:ext uri="{BB962C8B-B14F-4D97-AF65-F5344CB8AC3E}">
        <p14:creationId xmlns:p14="http://schemas.microsoft.com/office/powerpoint/2010/main" val="61516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3700" y="617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j-lt"/>
              </a:rPr>
              <a:t>Form quản lý các bàn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431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0" y="6096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j-lt"/>
              </a:rPr>
              <a:t>Form quản lý chi tiết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975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24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6183868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j-lt"/>
              </a:rPr>
              <a:t>Form quản lý tài khoản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53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767534" y="228600"/>
            <a:ext cx="6019800" cy="4572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Nhóm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16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4040" y="1828800"/>
            <a:ext cx="275844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4039" y="1066800"/>
            <a:ext cx="2758441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In Progress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602480" y="1828800"/>
            <a:ext cx="294132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602480" y="1066800"/>
            <a:ext cx="294132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Done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621280" y="4191000"/>
            <a:ext cx="1295400" cy="990600"/>
            <a:chOff x="4588224" y="2518872"/>
            <a:chExt cx="914400" cy="688393"/>
          </a:xfrm>
        </p:grpSpPr>
        <p:sp>
          <p:nvSpPr>
            <p:cNvPr id="266" name="Flowchart: Process 42"/>
            <p:cNvSpPr/>
            <p:nvPr/>
          </p:nvSpPr>
          <p:spPr>
            <a:xfrm>
              <a:off x="4588224" y="2518872"/>
              <a:ext cx="914400" cy="6883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4617720" y="2757214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prstClr val="black"/>
                  </a:solidFill>
                </a:rPr>
                <a:t>Thiết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kế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giao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diện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4981716" y="252861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9" name="Oval 26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621280" y="2054807"/>
            <a:ext cx="1261880" cy="1190238"/>
            <a:chOff x="4267200" y="1676400"/>
            <a:chExt cx="914400" cy="688393"/>
          </a:xfrm>
        </p:grpSpPr>
        <p:sp>
          <p:nvSpPr>
            <p:cNvPr id="259" name="Flowchart: Process 42"/>
            <p:cNvSpPr/>
            <p:nvPr/>
          </p:nvSpPr>
          <p:spPr>
            <a:xfrm>
              <a:off x="4267200" y="1676400"/>
              <a:ext cx="914400" cy="68839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296696" y="1914742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prstClr val="black"/>
                  </a:solidFill>
                </a:rPr>
                <a:t>Hoàn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thiện</a:t>
              </a:r>
              <a:r>
                <a:rPr lang="en-US" sz="1400" dirty="0">
                  <a:solidFill>
                    <a:prstClr val="black"/>
                  </a:solidFill>
                </a:rPr>
                <a:t> CSDL</a:t>
              </a: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4652676" y="167640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5" name="Oval 31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68" name="Group 367"/>
          <p:cNvGrpSpPr/>
          <p:nvPr/>
        </p:nvGrpSpPr>
        <p:grpSpPr>
          <a:xfrm>
            <a:off x="5059680" y="1939728"/>
            <a:ext cx="1355823" cy="1032071"/>
            <a:chOff x="7239000" y="1711128"/>
            <a:chExt cx="1181100" cy="1160813"/>
          </a:xfrm>
        </p:grpSpPr>
        <p:sp>
          <p:nvSpPr>
            <p:cNvPr id="348" name="Rectangle 1"/>
            <p:cNvSpPr/>
            <p:nvPr/>
          </p:nvSpPr>
          <p:spPr>
            <a:xfrm>
              <a:off x="7239000" y="1711128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7327033" y="1980877"/>
              <a:ext cx="1019711" cy="436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Khảo </a:t>
              </a:r>
              <a:r>
                <a:rPr lang="en-US" sz="1400" dirty="0" err="1">
                  <a:solidFill>
                    <a:prstClr val="black"/>
                  </a:solidFill>
                </a:rPr>
                <a:t>sát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7776185" y="1744722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51" name="Oval 35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5085947" y="3470005"/>
            <a:ext cx="1542885" cy="1254395"/>
            <a:chOff x="369570" y="4724400"/>
            <a:chExt cx="1181100" cy="1160813"/>
          </a:xfrm>
        </p:grpSpPr>
        <p:sp>
          <p:nvSpPr>
            <p:cNvPr id="362" name="Rectangle 1"/>
            <p:cNvSpPr/>
            <p:nvPr/>
          </p:nvSpPr>
          <p:spPr>
            <a:xfrm>
              <a:off x="369570" y="4724400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57603" y="4994150"/>
              <a:ext cx="1019710" cy="617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prstClr val="black"/>
                  </a:solidFill>
                </a:rPr>
                <a:t>Phân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tích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hệ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thống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5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34401" y="4124109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#9Slide01 Tieu de ngan" panose="00000800000000000000" pitchFamily="2" charset="0"/>
              </a:rPr>
              <a:t>SINH VIÊN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#9Slide01 Tieu de ngan" panose="00000800000000000000" pitchFamily="2" charset="0"/>
              </a:rPr>
              <a:t>THỰC HIỆN</a:t>
            </a: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3409950" y="2343150"/>
          <a:ext cx="4476750" cy="300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514600"/>
            <a:ext cx="2571750" cy="192881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30888" y="100196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Sinh</a:t>
            </a:r>
            <a:r>
              <a:rPr 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viên</a:t>
            </a:r>
            <a:r>
              <a:rPr 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4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endParaRPr lang="en-US" sz="4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5802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56549A-5401-44C8-B98F-DC18720B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7755467" cy="436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DA7584-3113-4642-A827-887FD792F5ED}"/>
              </a:ext>
            </a:extLst>
          </p:cNvPr>
          <p:cNvSpPr txBox="1"/>
          <p:nvPr/>
        </p:nvSpPr>
        <p:spPr>
          <a:xfrm>
            <a:off x="2514600" y="533400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1932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990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tiến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endParaRPr 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Ngày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8/4/2019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1.1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Nội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dung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Khảo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sát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1.2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gian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8/3 – 15/3/2019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1.3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Kết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quả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- Khảo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sát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quy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trình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quản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lý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các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quán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café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-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Mức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hài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lòng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về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sử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dụng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phần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mềm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quản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lý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1.4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Tài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liệu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đính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kèm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File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Khảo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sát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990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tiến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endParaRPr 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Ngày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8/4/2019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2.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II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2.1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Nội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dung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Phân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tích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hệ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thống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2.2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gian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17/3 – 30/3/2019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2.3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Kết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quả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-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Mục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đích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và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yêu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cầu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-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Nhiệm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vụ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chung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-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Tổ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chức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quản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lý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-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Đánh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giá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ưu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nhược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điểm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2.4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Tài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liệu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đính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kèm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File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Phân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tích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bài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toán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990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tiến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endParaRPr 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Ngày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8/4/2019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3.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III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3.1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Nội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dung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Thiết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kế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CSDL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3.2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gian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Từ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22/3/2019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3.3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Tài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liệu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đính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kèm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File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QLCF.sql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1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A5DE09-99B6-45C6-AC16-2DC68C19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14600"/>
            <a:ext cx="6019800" cy="3620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64F15D-BF6B-4A9F-8D34-015350042675}"/>
              </a:ext>
            </a:extLst>
          </p:cNvPr>
          <p:cNvSpPr txBox="1"/>
          <p:nvPr/>
        </p:nvSpPr>
        <p:spPr>
          <a:xfrm>
            <a:off x="152400" y="2667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Diagrams 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FAFD4-7F61-424B-86F8-81927444BDF9}"/>
              </a:ext>
            </a:extLst>
          </p:cNvPr>
          <p:cNvSpPr txBox="1"/>
          <p:nvPr/>
        </p:nvSpPr>
        <p:spPr>
          <a:xfrm>
            <a:off x="2819400" y="722634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76214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9906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tiến</a:t>
            </a:r>
            <a:r>
              <a:rPr lang="en-US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4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độ</a:t>
            </a:r>
            <a:endParaRPr 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Ngày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báo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cáo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8/4/2019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4.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IV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4.1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Nội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dung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công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việc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Thiết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kế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giao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diện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4.2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Thời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gian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Từ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1/4/2019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4.3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Kết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quả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-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Giao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diện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đầy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đủ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chức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năng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-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Đơn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giản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dễ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dàng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sử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dụng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4.4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Tài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liệu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đính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kèm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: </a:t>
            </a:r>
            <a:endParaRPr lang="vi-V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		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0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60960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latin typeface="+mj-lt"/>
              </a:rPr>
              <a:t>Form Login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1685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312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#9Slide01 Tieu de ngan</vt:lpstr>
      <vt:lpstr>Arial</vt:lpstr>
      <vt:lpstr>Calibri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Nhóm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Roadmap</dc:title>
  <dc:creator>Md Aminul Islam</dc:creator>
  <cp:lastModifiedBy> </cp:lastModifiedBy>
  <cp:revision>47</cp:revision>
  <dcterms:created xsi:type="dcterms:W3CDTF">2013-04-11T13:53:35Z</dcterms:created>
  <dcterms:modified xsi:type="dcterms:W3CDTF">2019-04-09T08:28:01Z</dcterms:modified>
</cp:coreProperties>
</file>