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media/image18.jpg" ContentType="image/pn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handoutMasterIdLst>
    <p:handoutMasterId r:id="rId13"/>
  </p:handoutMasterIdLst>
  <p:sldIdLst>
    <p:sldId id="293" r:id="rId2"/>
    <p:sldId id="291" r:id="rId3"/>
    <p:sldId id="272" r:id="rId4"/>
    <p:sldId id="271" r:id="rId5"/>
    <p:sldId id="287" r:id="rId6"/>
    <p:sldId id="276" r:id="rId7"/>
    <p:sldId id="273" r:id="rId8"/>
    <p:sldId id="286" r:id="rId9"/>
    <p:sldId id="277" r:id="rId10"/>
    <p:sldId id="294" r:id="rId11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22CE63-F41F-4C27-A294-C5368B6A7542}">
          <p14:sldIdLst>
            <p14:sldId id="293"/>
            <p14:sldId id="291"/>
            <p14:sldId id="272"/>
            <p14:sldId id="271"/>
            <p14:sldId id="287"/>
            <p14:sldId id="276"/>
            <p14:sldId id="273"/>
            <p14:sldId id="286"/>
            <p14:sldId id="277"/>
            <p14:sldId id="294"/>
          </p14:sldIdLst>
        </p14:section>
        <p14:section name="Untitled Section" id="{96F0AF65-175E-4935-AD85-771D1CEF5839}">
          <p14:sldIdLst/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A0D468"/>
    <a:srgbClr val="F68E39"/>
    <a:srgbClr val="EAEFF7"/>
    <a:srgbClr val="D2DEEF"/>
    <a:srgbClr val="8DA3A2"/>
    <a:srgbClr val="99B2B0"/>
    <a:srgbClr val="800000"/>
    <a:srgbClr val="48CFAD"/>
    <a:srgbClr val="646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 showGuides="1">
      <p:cViewPr varScale="1">
        <p:scale>
          <a:sx n="74" d="100"/>
          <a:sy n="74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Tổng doanh thu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2016</c:v>
                </c:pt>
                <c:pt idx="1">
                  <c:v>2017</c:v>
                </c:pt>
              </c:numCache>
            </c:numRef>
          </c:cat>
          <c:val>
            <c:numRef>
              <c:f>Sheet1!$B$2:$B$3</c:f>
              <c:numCache>
                <c:formatCode>#,##0</c:formatCode>
                <c:ptCount val="2"/>
                <c:pt idx="0">
                  <c:v>12173486938</c:v>
                </c:pt>
                <c:pt idx="1">
                  <c:v>12607413850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D94-4117-A3DE-AA6D7F38AB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Nộp ngân sách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2016</c:v>
                </c:pt>
                <c:pt idx="1">
                  <c:v>2017</c:v>
                </c:pt>
              </c:numCache>
            </c:numRef>
          </c:cat>
          <c:val>
            <c:numRef>
              <c:f>Sheet1!$C$2:$C$3</c:f>
              <c:numCache>
                <c:formatCode>#,##0</c:formatCode>
                <c:ptCount val="2"/>
                <c:pt idx="0">
                  <c:v>74557880</c:v>
                </c:pt>
                <c:pt idx="1">
                  <c:v>85202872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D94-4117-A3DE-AA6D7F38AB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Lợi nhuận sau thuế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2016</c:v>
                </c:pt>
                <c:pt idx="1">
                  <c:v>2017</c:v>
                </c:pt>
              </c:numCache>
            </c:numRef>
          </c:cat>
          <c:val>
            <c:numRef>
              <c:f>Sheet1!$D$2:$D$3</c:f>
              <c:numCache>
                <c:formatCode>#,##0</c:formatCode>
                <c:ptCount val="2"/>
                <c:pt idx="0">
                  <c:v>2410704808</c:v>
                </c:pt>
                <c:pt idx="1">
                  <c:v>2754892878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D94-4117-A3DE-AA6D7F38ABB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Thu nhập bình quân đầu người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2016</c:v>
                </c:pt>
                <c:pt idx="1">
                  <c:v>2017</c:v>
                </c:pt>
              </c:numCache>
            </c:numRef>
          </c:cat>
          <c:val>
            <c:numRef>
              <c:f>Sheet1!$E$2:$E$3</c:f>
              <c:numCache>
                <c:formatCode>#,##0</c:formatCode>
                <c:ptCount val="2"/>
                <c:pt idx="0">
                  <c:v>3532098</c:v>
                </c:pt>
                <c:pt idx="1">
                  <c:v>4045156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D94-4117-A3DE-AA6D7F38AB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9333632"/>
        <c:axId val="119335168"/>
        <c:axId val="0"/>
      </c:bar3DChart>
      <c:catAx>
        <c:axId val="119333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19335168"/>
        <c:crosses val="autoZero"/>
        <c:auto val="1"/>
        <c:lblAlgn val="ctr"/>
        <c:lblOffset val="100"/>
        <c:noMultiLvlLbl val="0"/>
      </c:catAx>
      <c:valAx>
        <c:axId val="119335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19333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89B8A4-524A-4710-B1F9-2E784AFC17C0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1D4AE4-CB44-4170-AABB-CF4195799940}">
      <dgm:prSet phldrT="[Text]"/>
      <dgm:spPr/>
      <dgm:t>
        <a:bodyPr/>
        <a:lstStyle/>
        <a:p>
          <a:r>
            <a:rPr lang="en-US" dirty="0" err="1" smtClean="0">
              <a:latin typeface="Times New Roman" panose="02020503050405090304" pitchFamily="18" charset="0"/>
              <a:cs typeface="Times New Roman" panose="02020503050405090304" pitchFamily="18" charset="0"/>
            </a:rPr>
            <a:t>Nguyễn</a:t>
          </a:r>
          <a:r>
            <a:rPr lang="en-US" dirty="0" smtClean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dirty="0" err="1" smtClean="0">
              <a:latin typeface="Times New Roman" panose="02020503050405090304" pitchFamily="18" charset="0"/>
              <a:cs typeface="Times New Roman" panose="02020503050405090304" pitchFamily="18" charset="0"/>
            </a:rPr>
            <a:t>Mạnh</a:t>
          </a:r>
          <a:r>
            <a:rPr lang="en-US" dirty="0" smtClean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dirty="0" err="1" smtClean="0">
              <a:latin typeface="Times New Roman" panose="02020503050405090304" pitchFamily="18" charset="0"/>
              <a:cs typeface="Times New Roman" panose="02020503050405090304" pitchFamily="18" charset="0"/>
            </a:rPr>
            <a:t>Tường</a:t>
          </a:r>
          <a:endParaRPr lang="en-US" dirty="0">
            <a:latin typeface="Times New Roman" panose="02020503050405090304" pitchFamily="18" charset="0"/>
            <a:cs typeface="Times New Roman" panose="02020503050405090304" pitchFamily="18" charset="0"/>
          </a:endParaRPr>
        </a:p>
      </dgm:t>
    </dgm:pt>
    <dgm:pt modelId="{2C9439CC-2F56-4BA3-B566-33C1AA573689}" type="parTrans" cxnId="{2E34A176-14D3-4BE4-BA64-E9DF9E92CBDC}">
      <dgm:prSet/>
      <dgm:spPr/>
      <dgm:t>
        <a:bodyPr/>
        <a:lstStyle/>
        <a:p>
          <a:endParaRPr lang="en-US"/>
        </a:p>
      </dgm:t>
    </dgm:pt>
    <dgm:pt modelId="{566109BC-18AB-454F-BD13-49E5172AD92C}" type="sibTrans" cxnId="{2E34A176-14D3-4BE4-BA64-E9DF9E92CBDC}">
      <dgm:prSet/>
      <dgm:spPr/>
      <dgm:t>
        <a:bodyPr/>
        <a:lstStyle/>
        <a:p>
          <a:endParaRPr lang="en-US"/>
        </a:p>
      </dgm:t>
    </dgm:pt>
    <dgm:pt modelId="{BE979928-C80F-497D-9842-8261EFEF5765}">
      <dgm:prSet phldrT="[Text]"/>
      <dgm:spPr/>
      <dgm:t>
        <a:bodyPr/>
        <a:lstStyle/>
        <a:p>
          <a:r>
            <a:rPr lang="en-US" dirty="0" err="1" smtClean="0">
              <a:latin typeface="Times New Roman" panose="02020503050405090304" pitchFamily="18" charset="0"/>
              <a:cs typeface="Times New Roman" panose="02020503050405090304" pitchFamily="18" charset="0"/>
            </a:rPr>
            <a:t>Phạm</a:t>
          </a:r>
          <a:r>
            <a:rPr lang="en-US" dirty="0" smtClean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dirty="0" err="1" smtClean="0">
              <a:latin typeface="Times New Roman" panose="02020503050405090304" pitchFamily="18" charset="0"/>
              <a:cs typeface="Times New Roman" panose="02020503050405090304" pitchFamily="18" charset="0"/>
            </a:rPr>
            <a:t>Ngọc</a:t>
          </a:r>
          <a:r>
            <a:rPr lang="en-US" dirty="0" smtClean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dirty="0" err="1" smtClean="0">
              <a:latin typeface="Times New Roman" panose="02020503050405090304" pitchFamily="18" charset="0"/>
              <a:cs typeface="Times New Roman" panose="02020503050405090304" pitchFamily="18" charset="0"/>
            </a:rPr>
            <a:t>Tú</a:t>
          </a:r>
          <a:endParaRPr lang="en-US" dirty="0">
            <a:latin typeface="Times New Roman" panose="02020503050405090304" pitchFamily="18" charset="0"/>
            <a:cs typeface="Times New Roman" panose="02020503050405090304" pitchFamily="18" charset="0"/>
          </a:endParaRPr>
        </a:p>
      </dgm:t>
    </dgm:pt>
    <dgm:pt modelId="{BA6DE15B-F2F6-49B4-911F-4408717D628D}" type="parTrans" cxnId="{656CF1FE-1DDF-483A-9F06-DE984709CCA3}">
      <dgm:prSet/>
      <dgm:spPr/>
      <dgm:t>
        <a:bodyPr/>
        <a:lstStyle/>
        <a:p>
          <a:endParaRPr lang="en-US"/>
        </a:p>
      </dgm:t>
    </dgm:pt>
    <dgm:pt modelId="{65A35B38-40AB-4B7F-8DEF-F44807ACAC24}" type="sibTrans" cxnId="{656CF1FE-1DDF-483A-9F06-DE984709CCA3}">
      <dgm:prSet/>
      <dgm:spPr/>
      <dgm:t>
        <a:bodyPr/>
        <a:lstStyle/>
        <a:p>
          <a:endParaRPr lang="en-US"/>
        </a:p>
      </dgm:t>
    </dgm:pt>
    <dgm:pt modelId="{E33A49CF-E7A6-4BE4-ADCE-C11C4EC9269B}">
      <dgm:prSet phldrT="[Text]"/>
      <dgm:spPr/>
      <dgm:t>
        <a:bodyPr/>
        <a:lstStyle/>
        <a:p>
          <a:r>
            <a:rPr lang="en-US" dirty="0" err="1" smtClean="0">
              <a:latin typeface="Times New Roman" panose="02020503050405090304" pitchFamily="18" charset="0"/>
              <a:cs typeface="Times New Roman" panose="02020503050405090304" pitchFamily="18" charset="0"/>
            </a:rPr>
            <a:t>Dương</a:t>
          </a:r>
          <a:r>
            <a:rPr lang="en-US" dirty="0" smtClean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dirty="0" err="1" smtClean="0">
              <a:latin typeface="Times New Roman" panose="02020503050405090304" pitchFamily="18" charset="0"/>
              <a:cs typeface="Times New Roman" panose="02020503050405090304" pitchFamily="18" charset="0"/>
            </a:rPr>
            <a:t>Đình</a:t>
          </a:r>
          <a:r>
            <a:rPr lang="en-US" dirty="0" smtClean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dirty="0" err="1" smtClean="0">
              <a:latin typeface="Times New Roman" panose="02020503050405090304" pitchFamily="18" charset="0"/>
              <a:cs typeface="Times New Roman" panose="02020503050405090304" pitchFamily="18" charset="0"/>
            </a:rPr>
            <a:t>Tướng</a:t>
          </a:r>
          <a:endParaRPr lang="en-US" dirty="0">
            <a:latin typeface="Times New Roman" panose="02020503050405090304" pitchFamily="18" charset="0"/>
            <a:cs typeface="Times New Roman" panose="02020503050405090304" pitchFamily="18" charset="0"/>
          </a:endParaRPr>
        </a:p>
      </dgm:t>
    </dgm:pt>
    <dgm:pt modelId="{43105693-8CA9-45E5-917C-A3A3FF35D0E8}" type="parTrans" cxnId="{B7A72A98-3F26-4217-AE39-42DD433FD400}">
      <dgm:prSet/>
      <dgm:spPr/>
      <dgm:t>
        <a:bodyPr/>
        <a:lstStyle/>
        <a:p>
          <a:endParaRPr lang="en-US"/>
        </a:p>
      </dgm:t>
    </dgm:pt>
    <dgm:pt modelId="{DAB7539E-6AE8-4ABA-B5E4-DE796CFAD915}" type="sibTrans" cxnId="{B7A72A98-3F26-4217-AE39-42DD433FD400}">
      <dgm:prSet/>
      <dgm:spPr/>
      <dgm:t>
        <a:bodyPr/>
        <a:lstStyle/>
        <a:p>
          <a:endParaRPr lang="en-US"/>
        </a:p>
      </dgm:t>
    </dgm:pt>
    <dgm:pt modelId="{26B0AEAD-BCF4-4B0A-BCA4-EC7A13517B99}" type="pres">
      <dgm:prSet presAssocID="{8B89B8A4-524A-4710-B1F9-2E784AFC17C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0D6F00A-911D-4253-8AEA-E13D55D6B3CA}" type="pres">
      <dgm:prSet presAssocID="{8B89B8A4-524A-4710-B1F9-2E784AFC17C0}" presName="Name1" presStyleCnt="0"/>
      <dgm:spPr/>
    </dgm:pt>
    <dgm:pt modelId="{F48A01E8-C5A7-4B5D-811D-8B419B24492E}" type="pres">
      <dgm:prSet presAssocID="{8B89B8A4-524A-4710-B1F9-2E784AFC17C0}" presName="cycle" presStyleCnt="0"/>
      <dgm:spPr/>
    </dgm:pt>
    <dgm:pt modelId="{4E4C57E8-3283-45BE-AB23-6EC78BFE759A}" type="pres">
      <dgm:prSet presAssocID="{8B89B8A4-524A-4710-B1F9-2E784AFC17C0}" presName="srcNode" presStyleLbl="node1" presStyleIdx="0" presStyleCnt="3"/>
      <dgm:spPr/>
    </dgm:pt>
    <dgm:pt modelId="{0B6B9398-593C-4EF2-921D-1F27B2DAD9CF}" type="pres">
      <dgm:prSet presAssocID="{8B89B8A4-524A-4710-B1F9-2E784AFC17C0}" presName="conn" presStyleLbl="parChTrans1D2" presStyleIdx="0" presStyleCnt="1"/>
      <dgm:spPr/>
      <dgm:t>
        <a:bodyPr/>
        <a:lstStyle/>
        <a:p>
          <a:endParaRPr lang="en-US"/>
        </a:p>
      </dgm:t>
    </dgm:pt>
    <dgm:pt modelId="{AF5BA3F1-4A8C-4649-8106-36B6C72ADE5C}" type="pres">
      <dgm:prSet presAssocID="{8B89B8A4-524A-4710-B1F9-2E784AFC17C0}" presName="extraNode" presStyleLbl="node1" presStyleIdx="0" presStyleCnt="3"/>
      <dgm:spPr/>
    </dgm:pt>
    <dgm:pt modelId="{1C404DB1-419F-4E39-B3C3-F63CAEF44D52}" type="pres">
      <dgm:prSet presAssocID="{8B89B8A4-524A-4710-B1F9-2E784AFC17C0}" presName="dstNode" presStyleLbl="node1" presStyleIdx="0" presStyleCnt="3"/>
      <dgm:spPr/>
    </dgm:pt>
    <dgm:pt modelId="{B3321B4C-12CB-42D5-80C9-05808372CA03}" type="pres">
      <dgm:prSet presAssocID="{C51D4AE4-CB44-4170-AABB-CF4195799940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13884F-478D-4362-8EBA-2950D5F5B7AD}" type="pres">
      <dgm:prSet presAssocID="{C51D4AE4-CB44-4170-AABB-CF4195799940}" presName="accent_1" presStyleCnt="0"/>
      <dgm:spPr/>
    </dgm:pt>
    <dgm:pt modelId="{3740269B-8E1F-4C3B-9354-08A9D04801C4}" type="pres">
      <dgm:prSet presAssocID="{C51D4AE4-CB44-4170-AABB-CF4195799940}" presName="accentRepeatNode" presStyleLbl="solidFgAcc1" presStyleIdx="0" presStyleCnt="3"/>
      <dgm:spPr/>
    </dgm:pt>
    <dgm:pt modelId="{80753698-A788-437A-AACF-8437A4E3F45A}" type="pres">
      <dgm:prSet presAssocID="{BE979928-C80F-497D-9842-8261EFEF576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9D833-A004-43C4-AC09-2ED320B35D72}" type="pres">
      <dgm:prSet presAssocID="{BE979928-C80F-497D-9842-8261EFEF5765}" presName="accent_2" presStyleCnt="0"/>
      <dgm:spPr/>
    </dgm:pt>
    <dgm:pt modelId="{CB5ED8B9-B234-4092-A2B0-E5A65DA5EB41}" type="pres">
      <dgm:prSet presAssocID="{BE979928-C80F-497D-9842-8261EFEF5765}" presName="accentRepeatNode" presStyleLbl="solidFgAcc1" presStyleIdx="1" presStyleCnt="3"/>
      <dgm:spPr/>
    </dgm:pt>
    <dgm:pt modelId="{5AC5C6E4-29B6-40D9-A488-CBB4AFDE0514}" type="pres">
      <dgm:prSet presAssocID="{E33A49CF-E7A6-4BE4-ADCE-C11C4EC9269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E85BF3-A9FE-438D-898F-F69E3854DA72}" type="pres">
      <dgm:prSet presAssocID="{E33A49CF-E7A6-4BE4-ADCE-C11C4EC9269B}" presName="accent_3" presStyleCnt="0"/>
      <dgm:spPr/>
    </dgm:pt>
    <dgm:pt modelId="{D46E027C-1182-4A94-830E-2260557B1E50}" type="pres">
      <dgm:prSet presAssocID="{E33A49CF-E7A6-4BE4-ADCE-C11C4EC9269B}" presName="accentRepeatNode" presStyleLbl="solidFgAcc1" presStyleIdx="2" presStyleCnt="3"/>
      <dgm:spPr/>
    </dgm:pt>
  </dgm:ptLst>
  <dgm:cxnLst>
    <dgm:cxn modelId="{B7A72A98-3F26-4217-AE39-42DD433FD400}" srcId="{8B89B8A4-524A-4710-B1F9-2E784AFC17C0}" destId="{E33A49CF-E7A6-4BE4-ADCE-C11C4EC9269B}" srcOrd="2" destOrd="0" parTransId="{43105693-8CA9-45E5-917C-A3A3FF35D0E8}" sibTransId="{DAB7539E-6AE8-4ABA-B5E4-DE796CFAD915}"/>
    <dgm:cxn modelId="{1FBAD318-D737-4A43-BC49-4F11D866B9B1}" type="presOf" srcId="{8B89B8A4-524A-4710-B1F9-2E784AFC17C0}" destId="{26B0AEAD-BCF4-4B0A-BCA4-EC7A13517B99}" srcOrd="0" destOrd="0" presId="urn:microsoft.com/office/officeart/2008/layout/VerticalCurvedList"/>
    <dgm:cxn modelId="{80EC575F-5A90-4ED3-8B65-A3E4E487BFEE}" type="presOf" srcId="{BE979928-C80F-497D-9842-8261EFEF5765}" destId="{80753698-A788-437A-AACF-8437A4E3F45A}" srcOrd="0" destOrd="0" presId="urn:microsoft.com/office/officeart/2008/layout/VerticalCurvedList"/>
    <dgm:cxn modelId="{646B78F4-0A89-4CE6-99EB-0D74141D7A16}" type="presOf" srcId="{C51D4AE4-CB44-4170-AABB-CF4195799940}" destId="{B3321B4C-12CB-42D5-80C9-05808372CA03}" srcOrd="0" destOrd="0" presId="urn:microsoft.com/office/officeart/2008/layout/VerticalCurvedList"/>
    <dgm:cxn modelId="{25A2E9DF-90A7-4BF6-8E3A-AF01C433252A}" type="presOf" srcId="{E33A49CF-E7A6-4BE4-ADCE-C11C4EC9269B}" destId="{5AC5C6E4-29B6-40D9-A488-CBB4AFDE0514}" srcOrd="0" destOrd="0" presId="urn:microsoft.com/office/officeart/2008/layout/VerticalCurvedList"/>
    <dgm:cxn modelId="{2E34A176-14D3-4BE4-BA64-E9DF9E92CBDC}" srcId="{8B89B8A4-524A-4710-B1F9-2E784AFC17C0}" destId="{C51D4AE4-CB44-4170-AABB-CF4195799940}" srcOrd="0" destOrd="0" parTransId="{2C9439CC-2F56-4BA3-B566-33C1AA573689}" sibTransId="{566109BC-18AB-454F-BD13-49E5172AD92C}"/>
    <dgm:cxn modelId="{B7C72530-C12F-4A7A-9C71-19D1714D4890}" type="presOf" srcId="{566109BC-18AB-454F-BD13-49E5172AD92C}" destId="{0B6B9398-593C-4EF2-921D-1F27B2DAD9CF}" srcOrd="0" destOrd="0" presId="urn:microsoft.com/office/officeart/2008/layout/VerticalCurvedList"/>
    <dgm:cxn modelId="{656CF1FE-1DDF-483A-9F06-DE984709CCA3}" srcId="{8B89B8A4-524A-4710-B1F9-2E784AFC17C0}" destId="{BE979928-C80F-497D-9842-8261EFEF5765}" srcOrd="1" destOrd="0" parTransId="{BA6DE15B-F2F6-49B4-911F-4408717D628D}" sibTransId="{65A35B38-40AB-4B7F-8DEF-F44807ACAC24}"/>
    <dgm:cxn modelId="{A6B272AA-9D47-4DCD-9691-C9E8B6D0E867}" type="presParOf" srcId="{26B0AEAD-BCF4-4B0A-BCA4-EC7A13517B99}" destId="{00D6F00A-911D-4253-8AEA-E13D55D6B3CA}" srcOrd="0" destOrd="0" presId="urn:microsoft.com/office/officeart/2008/layout/VerticalCurvedList"/>
    <dgm:cxn modelId="{930CBD80-F875-40EF-AC23-C5AEEBD73357}" type="presParOf" srcId="{00D6F00A-911D-4253-8AEA-E13D55D6B3CA}" destId="{F48A01E8-C5A7-4B5D-811D-8B419B24492E}" srcOrd="0" destOrd="0" presId="urn:microsoft.com/office/officeart/2008/layout/VerticalCurvedList"/>
    <dgm:cxn modelId="{7C5F84D4-57FB-48D6-8B2F-B8DB9B105BF9}" type="presParOf" srcId="{F48A01E8-C5A7-4B5D-811D-8B419B24492E}" destId="{4E4C57E8-3283-45BE-AB23-6EC78BFE759A}" srcOrd="0" destOrd="0" presId="urn:microsoft.com/office/officeart/2008/layout/VerticalCurvedList"/>
    <dgm:cxn modelId="{98DE80CF-E510-4994-9237-4D7EE21C6351}" type="presParOf" srcId="{F48A01E8-C5A7-4B5D-811D-8B419B24492E}" destId="{0B6B9398-593C-4EF2-921D-1F27B2DAD9CF}" srcOrd="1" destOrd="0" presId="urn:microsoft.com/office/officeart/2008/layout/VerticalCurvedList"/>
    <dgm:cxn modelId="{8AC82C0A-C73F-40D8-8A3E-0CA524B96B48}" type="presParOf" srcId="{F48A01E8-C5A7-4B5D-811D-8B419B24492E}" destId="{AF5BA3F1-4A8C-4649-8106-36B6C72ADE5C}" srcOrd="2" destOrd="0" presId="urn:microsoft.com/office/officeart/2008/layout/VerticalCurvedList"/>
    <dgm:cxn modelId="{D9C8EB01-41DD-4AC4-8B49-FDC6DFF77DE4}" type="presParOf" srcId="{F48A01E8-C5A7-4B5D-811D-8B419B24492E}" destId="{1C404DB1-419F-4E39-B3C3-F63CAEF44D52}" srcOrd="3" destOrd="0" presId="urn:microsoft.com/office/officeart/2008/layout/VerticalCurvedList"/>
    <dgm:cxn modelId="{51651CFA-40E3-4BC2-8916-BACC804946EC}" type="presParOf" srcId="{00D6F00A-911D-4253-8AEA-E13D55D6B3CA}" destId="{B3321B4C-12CB-42D5-80C9-05808372CA03}" srcOrd="1" destOrd="0" presId="urn:microsoft.com/office/officeart/2008/layout/VerticalCurvedList"/>
    <dgm:cxn modelId="{643054DF-D59D-426D-A39A-D0E3684F0241}" type="presParOf" srcId="{00D6F00A-911D-4253-8AEA-E13D55D6B3CA}" destId="{9113884F-478D-4362-8EBA-2950D5F5B7AD}" srcOrd="2" destOrd="0" presId="urn:microsoft.com/office/officeart/2008/layout/VerticalCurvedList"/>
    <dgm:cxn modelId="{43AF181F-3F12-4E89-845D-8719D54209DE}" type="presParOf" srcId="{9113884F-478D-4362-8EBA-2950D5F5B7AD}" destId="{3740269B-8E1F-4C3B-9354-08A9D04801C4}" srcOrd="0" destOrd="0" presId="urn:microsoft.com/office/officeart/2008/layout/VerticalCurvedList"/>
    <dgm:cxn modelId="{9AFAA2F1-CCA3-428A-8AF7-2DAA9503B927}" type="presParOf" srcId="{00D6F00A-911D-4253-8AEA-E13D55D6B3CA}" destId="{80753698-A788-437A-AACF-8437A4E3F45A}" srcOrd="3" destOrd="0" presId="urn:microsoft.com/office/officeart/2008/layout/VerticalCurvedList"/>
    <dgm:cxn modelId="{3DB4CE1D-EC9F-446A-AB95-F7C2A9601954}" type="presParOf" srcId="{00D6F00A-911D-4253-8AEA-E13D55D6B3CA}" destId="{8339D833-A004-43C4-AC09-2ED320B35D72}" srcOrd="4" destOrd="0" presId="urn:microsoft.com/office/officeart/2008/layout/VerticalCurvedList"/>
    <dgm:cxn modelId="{0FA6FD26-9215-45CA-B418-FA55CA00CC09}" type="presParOf" srcId="{8339D833-A004-43C4-AC09-2ED320B35D72}" destId="{CB5ED8B9-B234-4092-A2B0-E5A65DA5EB41}" srcOrd="0" destOrd="0" presId="urn:microsoft.com/office/officeart/2008/layout/VerticalCurvedList"/>
    <dgm:cxn modelId="{B68A6621-2340-47B4-BEB5-25EB9FA94B06}" type="presParOf" srcId="{00D6F00A-911D-4253-8AEA-E13D55D6B3CA}" destId="{5AC5C6E4-29B6-40D9-A488-CBB4AFDE0514}" srcOrd="5" destOrd="0" presId="urn:microsoft.com/office/officeart/2008/layout/VerticalCurvedList"/>
    <dgm:cxn modelId="{F990D51E-8EAB-4DB8-B88B-21FD29215D75}" type="presParOf" srcId="{00D6F00A-911D-4253-8AEA-E13D55D6B3CA}" destId="{3CE85BF3-A9FE-438D-898F-F69E3854DA72}" srcOrd="6" destOrd="0" presId="urn:microsoft.com/office/officeart/2008/layout/VerticalCurvedList"/>
    <dgm:cxn modelId="{72268039-404D-4FF9-986F-74F0C41BDCA7}" type="presParOf" srcId="{3CE85BF3-A9FE-438D-898F-F69E3854DA72}" destId="{D46E027C-1182-4A94-830E-2260557B1E5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5EBFDF-3D38-4819-80B8-DC171CE2074B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8301DD-1459-4BF7-969C-6C940C6BAB4B}">
      <dgm:prSet phldrT="[Text]" custT="1"/>
      <dgm:spPr/>
      <dgm:t>
        <a:bodyPr/>
        <a:lstStyle/>
        <a:p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M.Tường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01998D-AEA7-46D7-A20B-14D1C5421A60}" type="parTrans" cxnId="{08AF86CD-CCF4-400A-A3F2-E6E0F1326969}">
      <dgm:prSet/>
      <dgm:spPr/>
      <dgm:t>
        <a:bodyPr/>
        <a:lstStyle/>
        <a:p>
          <a:endParaRPr lang="en-US"/>
        </a:p>
      </dgm:t>
    </dgm:pt>
    <dgm:pt modelId="{4750AA35-0DAC-46A5-80AE-16BD05D1FE0A}" type="sibTrans" cxnId="{08AF86CD-CCF4-400A-A3F2-E6E0F1326969}">
      <dgm:prSet/>
      <dgm:spPr/>
      <dgm:t>
        <a:bodyPr/>
        <a:lstStyle/>
        <a:p>
          <a:endParaRPr lang="en-US"/>
        </a:p>
      </dgm:t>
    </dgm:pt>
    <dgm:pt modelId="{3BA39B4A-7DDE-452A-A850-3C7EDD6877DF}">
      <dgm:prSet phldrT="[Text]"/>
      <dgm:spPr/>
      <dgm:t>
        <a:bodyPr/>
        <a:lstStyle/>
        <a:p>
          <a:r>
            <a:rPr lang="en-US" smtClean="0"/>
            <a:t>Khảo sát</a:t>
          </a:r>
          <a:endParaRPr lang="en-US"/>
        </a:p>
      </dgm:t>
    </dgm:pt>
    <dgm:pt modelId="{04B9075F-4A08-496D-A31E-31C56485404E}" type="parTrans" cxnId="{B6C05948-B0AE-4E0F-B03C-7E221CFDA3DB}">
      <dgm:prSet/>
      <dgm:spPr/>
      <dgm:t>
        <a:bodyPr/>
        <a:lstStyle/>
        <a:p>
          <a:endParaRPr lang="en-US"/>
        </a:p>
      </dgm:t>
    </dgm:pt>
    <dgm:pt modelId="{13808FD4-90AC-4E39-9264-2BA95E6865CB}" type="sibTrans" cxnId="{B6C05948-B0AE-4E0F-B03C-7E221CFDA3DB}">
      <dgm:prSet/>
      <dgm:spPr/>
      <dgm:t>
        <a:bodyPr/>
        <a:lstStyle/>
        <a:p>
          <a:endParaRPr lang="en-US"/>
        </a:p>
      </dgm:t>
    </dgm:pt>
    <dgm:pt modelId="{258D0E42-3C76-4B94-AE49-C29A58F219E2}">
      <dgm:prSet phldrT="[Text]"/>
      <dgm:spPr/>
      <dgm:t>
        <a:bodyPr/>
        <a:lstStyle/>
        <a:p>
          <a:r>
            <a:rPr lang="en-US" smtClean="0"/>
            <a:t>Lập trình</a:t>
          </a:r>
          <a:endParaRPr lang="en-US"/>
        </a:p>
      </dgm:t>
    </dgm:pt>
    <dgm:pt modelId="{5A5E6A90-6FF0-4EDB-A694-AB5A47A45B68}" type="parTrans" cxnId="{D3AF64FD-5353-491C-BEBD-22E73D3D705D}">
      <dgm:prSet/>
      <dgm:spPr/>
      <dgm:t>
        <a:bodyPr/>
        <a:lstStyle/>
        <a:p>
          <a:endParaRPr lang="en-US"/>
        </a:p>
      </dgm:t>
    </dgm:pt>
    <dgm:pt modelId="{DE0CF406-E44B-4AB3-967E-E52863426D62}" type="sibTrans" cxnId="{D3AF64FD-5353-491C-BEBD-22E73D3D705D}">
      <dgm:prSet/>
      <dgm:spPr/>
      <dgm:t>
        <a:bodyPr/>
        <a:lstStyle/>
        <a:p>
          <a:endParaRPr lang="en-US"/>
        </a:p>
      </dgm:t>
    </dgm:pt>
    <dgm:pt modelId="{0BD18833-CA88-4D34-983A-D3A2717CD9CD}">
      <dgm:prSet phldrT="[Text]"/>
      <dgm:spPr/>
      <dgm:t>
        <a:bodyPr/>
        <a:lstStyle/>
        <a:p>
          <a:r>
            <a:rPr lang="en-US" smtClean="0"/>
            <a:t>Kiểm thử</a:t>
          </a:r>
          <a:endParaRPr lang="en-US"/>
        </a:p>
      </dgm:t>
    </dgm:pt>
    <dgm:pt modelId="{ACE048E1-3DAB-408D-AD7C-07CCDCACA88C}" type="parTrans" cxnId="{11C3BBA4-DE5D-4255-B221-FABDB0420F96}">
      <dgm:prSet/>
      <dgm:spPr/>
      <dgm:t>
        <a:bodyPr/>
        <a:lstStyle/>
        <a:p>
          <a:endParaRPr lang="en-US"/>
        </a:p>
      </dgm:t>
    </dgm:pt>
    <dgm:pt modelId="{D168673D-88D1-49E4-B59D-E90DFCB3BEC6}" type="sibTrans" cxnId="{11C3BBA4-DE5D-4255-B221-FABDB0420F96}">
      <dgm:prSet/>
      <dgm:spPr/>
      <dgm:t>
        <a:bodyPr/>
        <a:lstStyle/>
        <a:p>
          <a:endParaRPr lang="en-US"/>
        </a:p>
      </dgm:t>
    </dgm:pt>
    <dgm:pt modelId="{17F451E1-E1E9-49E3-A18D-B5F37A143BFF}">
      <dgm:prSet phldrT="[Text]"/>
      <dgm:spPr/>
      <dgm:t>
        <a:bodyPr/>
        <a:lstStyle/>
        <a:p>
          <a:r>
            <a:rPr lang="en-US" smtClean="0"/>
            <a:t>Phân tích hệ thống</a:t>
          </a:r>
          <a:endParaRPr lang="en-US"/>
        </a:p>
      </dgm:t>
    </dgm:pt>
    <dgm:pt modelId="{F81E0554-113E-43B4-994C-0E04B043ABB6}" type="parTrans" cxnId="{BEB75B37-CB27-4963-9C9E-E8192485A60B}">
      <dgm:prSet/>
      <dgm:spPr/>
      <dgm:t>
        <a:bodyPr/>
        <a:lstStyle/>
        <a:p>
          <a:endParaRPr lang="en-US"/>
        </a:p>
      </dgm:t>
    </dgm:pt>
    <dgm:pt modelId="{9677143B-905A-439E-A6CB-A31EFE22EDA7}" type="sibTrans" cxnId="{BEB75B37-CB27-4963-9C9E-E8192485A60B}">
      <dgm:prSet/>
      <dgm:spPr/>
      <dgm:t>
        <a:bodyPr/>
        <a:lstStyle/>
        <a:p>
          <a:endParaRPr lang="en-US"/>
        </a:p>
      </dgm:t>
    </dgm:pt>
    <dgm:pt modelId="{8D14678B-5935-481B-8B77-0547C1B52118}" type="pres">
      <dgm:prSet presAssocID="{AE5EBFDF-3D38-4819-80B8-DC171CE2074B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373E6442-A24D-4350-8195-E8D1852AF4E6}" type="pres">
      <dgm:prSet presAssocID="{E48301DD-1459-4BF7-969C-6C940C6BAB4B}" presName="centerShape" presStyleLbl="node0" presStyleIdx="0" presStyleCnt="1"/>
      <dgm:spPr/>
      <dgm:t>
        <a:bodyPr/>
        <a:lstStyle/>
        <a:p>
          <a:endParaRPr lang="en-US"/>
        </a:p>
      </dgm:t>
    </dgm:pt>
    <dgm:pt modelId="{9319D3CE-EDF7-4A99-8BD9-555C481C3E44}" type="pres">
      <dgm:prSet presAssocID="{3BA39B4A-7DDE-452A-A850-3C7EDD6877D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D17015-F18F-4769-A615-86A13BDF7A19}" type="pres">
      <dgm:prSet presAssocID="{3BA39B4A-7DDE-452A-A850-3C7EDD6877DF}" presName="dummy" presStyleCnt="0"/>
      <dgm:spPr/>
    </dgm:pt>
    <dgm:pt modelId="{56D384C9-9DA0-4D11-BB8C-1A0D8BB8B477}" type="pres">
      <dgm:prSet presAssocID="{13808FD4-90AC-4E39-9264-2BA95E6865CB}" presName="sibTrans" presStyleLbl="sibTrans2D1" presStyleIdx="0" presStyleCnt="4"/>
      <dgm:spPr/>
      <dgm:t>
        <a:bodyPr/>
        <a:lstStyle/>
        <a:p>
          <a:endParaRPr lang="vi-VN"/>
        </a:p>
      </dgm:t>
    </dgm:pt>
    <dgm:pt modelId="{B9699988-EA63-46CC-9062-F121B794DE14}" type="pres">
      <dgm:prSet presAssocID="{258D0E42-3C76-4B94-AE49-C29A58F219E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3F505B-7DB9-41D6-9EEB-3040E6C292DA}" type="pres">
      <dgm:prSet presAssocID="{258D0E42-3C76-4B94-AE49-C29A58F219E2}" presName="dummy" presStyleCnt="0"/>
      <dgm:spPr/>
    </dgm:pt>
    <dgm:pt modelId="{73CD9C4C-3E7D-4D37-8A96-9061F6C7DB8F}" type="pres">
      <dgm:prSet presAssocID="{DE0CF406-E44B-4AB3-967E-E52863426D62}" presName="sibTrans" presStyleLbl="sibTrans2D1" presStyleIdx="1" presStyleCnt="4"/>
      <dgm:spPr/>
      <dgm:t>
        <a:bodyPr/>
        <a:lstStyle/>
        <a:p>
          <a:endParaRPr lang="vi-VN"/>
        </a:p>
      </dgm:t>
    </dgm:pt>
    <dgm:pt modelId="{D4971050-E41D-4765-8CCC-199D367E718F}" type="pres">
      <dgm:prSet presAssocID="{0BD18833-CA88-4D34-983A-D3A2717CD9C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5D2963-A0CD-427F-9D4F-FA5D52AA7F5A}" type="pres">
      <dgm:prSet presAssocID="{0BD18833-CA88-4D34-983A-D3A2717CD9CD}" presName="dummy" presStyleCnt="0"/>
      <dgm:spPr/>
    </dgm:pt>
    <dgm:pt modelId="{4EF9FDD3-9D70-4EB0-9682-34F7984AEA20}" type="pres">
      <dgm:prSet presAssocID="{D168673D-88D1-49E4-B59D-E90DFCB3BEC6}" presName="sibTrans" presStyleLbl="sibTrans2D1" presStyleIdx="2" presStyleCnt="4"/>
      <dgm:spPr/>
      <dgm:t>
        <a:bodyPr/>
        <a:lstStyle/>
        <a:p>
          <a:endParaRPr lang="vi-VN"/>
        </a:p>
      </dgm:t>
    </dgm:pt>
    <dgm:pt modelId="{6888B160-653E-42B4-B933-AB3B0C5944F2}" type="pres">
      <dgm:prSet presAssocID="{17F451E1-E1E9-49E3-A18D-B5F37A143BF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8260E5-EEB8-41F4-99D8-D70C594FCB0F}" type="pres">
      <dgm:prSet presAssocID="{17F451E1-E1E9-49E3-A18D-B5F37A143BFF}" presName="dummy" presStyleCnt="0"/>
      <dgm:spPr/>
    </dgm:pt>
    <dgm:pt modelId="{A82B18ED-5BC8-4907-8C34-C72E07CB213E}" type="pres">
      <dgm:prSet presAssocID="{9677143B-905A-439E-A6CB-A31EFE22EDA7}" presName="sibTrans" presStyleLbl="sibTrans2D1" presStyleIdx="3" presStyleCnt="4"/>
      <dgm:spPr/>
      <dgm:t>
        <a:bodyPr/>
        <a:lstStyle/>
        <a:p>
          <a:endParaRPr lang="vi-VN"/>
        </a:p>
      </dgm:t>
    </dgm:pt>
  </dgm:ptLst>
  <dgm:cxnLst>
    <dgm:cxn modelId="{DA4D084E-7B17-4CC6-BF72-F13F54AF8F57}" type="presOf" srcId="{DE0CF406-E44B-4AB3-967E-E52863426D62}" destId="{73CD9C4C-3E7D-4D37-8A96-9061F6C7DB8F}" srcOrd="0" destOrd="0" presId="urn:microsoft.com/office/officeart/2005/8/layout/radial6"/>
    <dgm:cxn modelId="{46A76891-850A-41E1-8859-1B47B5F2E0D1}" type="presOf" srcId="{9677143B-905A-439E-A6CB-A31EFE22EDA7}" destId="{A82B18ED-5BC8-4907-8C34-C72E07CB213E}" srcOrd="0" destOrd="0" presId="urn:microsoft.com/office/officeart/2005/8/layout/radial6"/>
    <dgm:cxn modelId="{11C3BBA4-DE5D-4255-B221-FABDB0420F96}" srcId="{E48301DD-1459-4BF7-969C-6C940C6BAB4B}" destId="{0BD18833-CA88-4D34-983A-D3A2717CD9CD}" srcOrd="2" destOrd="0" parTransId="{ACE048E1-3DAB-408D-AD7C-07CCDCACA88C}" sibTransId="{D168673D-88D1-49E4-B59D-E90DFCB3BEC6}"/>
    <dgm:cxn modelId="{7A2684ED-E2E3-47A7-85F2-E0AB3C8E277A}" type="presOf" srcId="{AE5EBFDF-3D38-4819-80B8-DC171CE2074B}" destId="{8D14678B-5935-481B-8B77-0547C1B52118}" srcOrd="0" destOrd="0" presId="urn:microsoft.com/office/officeart/2005/8/layout/radial6"/>
    <dgm:cxn modelId="{D3AF64FD-5353-491C-BEBD-22E73D3D705D}" srcId="{E48301DD-1459-4BF7-969C-6C940C6BAB4B}" destId="{258D0E42-3C76-4B94-AE49-C29A58F219E2}" srcOrd="1" destOrd="0" parTransId="{5A5E6A90-6FF0-4EDB-A694-AB5A47A45B68}" sibTransId="{DE0CF406-E44B-4AB3-967E-E52863426D62}"/>
    <dgm:cxn modelId="{DF7AD941-B20F-4D4F-9B51-65C34F5D3931}" type="presOf" srcId="{E48301DD-1459-4BF7-969C-6C940C6BAB4B}" destId="{373E6442-A24D-4350-8195-E8D1852AF4E6}" srcOrd="0" destOrd="0" presId="urn:microsoft.com/office/officeart/2005/8/layout/radial6"/>
    <dgm:cxn modelId="{08AF86CD-CCF4-400A-A3F2-E6E0F1326969}" srcId="{AE5EBFDF-3D38-4819-80B8-DC171CE2074B}" destId="{E48301DD-1459-4BF7-969C-6C940C6BAB4B}" srcOrd="0" destOrd="0" parTransId="{E701998D-AEA7-46D7-A20B-14D1C5421A60}" sibTransId="{4750AA35-0DAC-46A5-80AE-16BD05D1FE0A}"/>
    <dgm:cxn modelId="{B6C05948-B0AE-4E0F-B03C-7E221CFDA3DB}" srcId="{E48301DD-1459-4BF7-969C-6C940C6BAB4B}" destId="{3BA39B4A-7DDE-452A-A850-3C7EDD6877DF}" srcOrd="0" destOrd="0" parTransId="{04B9075F-4A08-496D-A31E-31C56485404E}" sibTransId="{13808FD4-90AC-4E39-9264-2BA95E6865CB}"/>
    <dgm:cxn modelId="{55D6A990-59F7-4F7E-A012-DD8C3B775FD7}" type="presOf" srcId="{0BD18833-CA88-4D34-983A-D3A2717CD9CD}" destId="{D4971050-E41D-4765-8CCC-199D367E718F}" srcOrd="0" destOrd="0" presId="urn:microsoft.com/office/officeart/2005/8/layout/radial6"/>
    <dgm:cxn modelId="{BEB75B37-CB27-4963-9C9E-E8192485A60B}" srcId="{E48301DD-1459-4BF7-969C-6C940C6BAB4B}" destId="{17F451E1-E1E9-49E3-A18D-B5F37A143BFF}" srcOrd="3" destOrd="0" parTransId="{F81E0554-113E-43B4-994C-0E04B043ABB6}" sibTransId="{9677143B-905A-439E-A6CB-A31EFE22EDA7}"/>
    <dgm:cxn modelId="{38E60E95-E3E4-4445-9CEF-BCD05943C22B}" type="presOf" srcId="{17F451E1-E1E9-49E3-A18D-B5F37A143BFF}" destId="{6888B160-653E-42B4-B933-AB3B0C5944F2}" srcOrd="0" destOrd="0" presId="urn:microsoft.com/office/officeart/2005/8/layout/radial6"/>
    <dgm:cxn modelId="{15E7076F-63E5-4FDE-9648-0497BFD16747}" type="presOf" srcId="{258D0E42-3C76-4B94-AE49-C29A58F219E2}" destId="{B9699988-EA63-46CC-9062-F121B794DE14}" srcOrd="0" destOrd="0" presId="urn:microsoft.com/office/officeart/2005/8/layout/radial6"/>
    <dgm:cxn modelId="{ED16C835-21FB-4638-BF2C-D61706548863}" type="presOf" srcId="{13808FD4-90AC-4E39-9264-2BA95E6865CB}" destId="{56D384C9-9DA0-4D11-BB8C-1A0D8BB8B477}" srcOrd="0" destOrd="0" presId="urn:microsoft.com/office/officeart/2005/8/layout/radial6"/>
    <dgm:cxn modelId="{178B6757-611C-4FDD-AEE5-39F2903FB74E}" type="presOf" srcId="{D168673D-88D1-49E4-B59D-E90DFCB3BEC6}" destId="{4EF9FDD3-9D70-4EB0-9682-34F7984AEA20}" srcOrd="0" destOrd="0" presId="urn:microsoft.com/office/officeart/2005/8/layout/radial6"/>
    <dgm:cxn modelId="{23EDECBD-551D-45C9-8FA8-1E058C55DF30}" type="presOf" srcId="{3BA39B4A-7DDE-452A-A850-3C7EDD6877DF}" destId="{9319D3CE-EDF7-4A99-8BD9-555C481C3E44}" srcOrd="0" destOrd="0" presId="urn:microsoft.com/office/officeart/2005/8/layout/radial6"/>
    <dgm:cxn modelId="{BF799715-87EB-4373-9C4C-67BB29DDE636}" type="presParOf" srcId="{8D14678B-5935-481B-8B77-0547C1B52118}" destId="{373E6442-A24D-4350-8195-E8D1852AF4E6}" srcOrd="0" destOrd="0" presId="urn:microsoft.com/office/officeart/2005/8/layout/radial6"/>
    <dgm:cxn modelId="{29751DF9-D308-4DB4-9B75-284FA64DACF5}" type="presParOf" srcId="{8D14678B-5935-481B-8B77-0547C1B52118}" destId="{9319D3CE-EDF7-4A99-8BD9-555C481C3E44}" srcOrd="1" destOrd="0" presId="urn:microsoft.com/office/officeart/2005/8/layout/radial6"/>
    <dgm:cxn modelId="{241B4C76-B43B-4660-A5D2-CDC2B69156DA}" type="presParOf" srcId="{8D14678B-5935-481B-8B77-0547C1B52118}" destId="{03D17015-F18F-4769-A615-86A13BDF7A19}" srcOrd="2" destOrd="0" presId="urn:microsoft.com/office/officeart/2005/8/layout/radial6"/>
    <dgm:cxn modelId="{8D64B22F-EFE7-409E-AAAD-1FDE59323386}" type="presParOf" srcId="{8D14678B-5935-481B-8B77-0547C1B52118}" destId="{56D384C9-9DA0-4D11-BB8C-1A0D8BB8B477}" srcOrd="3" destOrd="0" presId="urn:microsoft.com/office/officeart/2005/8/layout/radial6"/>
    <dgm:cxn modelId="{C8DF5F7F-D741-4767-B02F-C7F052A891C6}" type="presParOf" srcId="{8D14678B-5935-481B-8B77-0547C1B52118}" destId="{B9699988-EA63-46CC-9062-F121B794DE14}" srcOrd="4" destOrd="0" presId="urn:microsoft.com/office/officeart/2005/8/layout/radial6"/>
    <dgm:cxn modelId="{CB0EACA4-2C8B-4C9E-8D9F-41B63E1B0B73}" type="presParOf" srcId="{8D14678B-5935-481B-8B77-0547C1B52118}" destId="{2D3F505B-7DB9-41D6-9EEB-3040E6C292DA}" srcOrd="5" destOrd="0" presId="urn:microsoft.com/office/officeart/2005/8/layout/radial6"/>
    <dgm:cxn modelId="{F6FB8643-361D-4C24-9D53-4107EB939FF6}" type="presParOf" srcId="{8D14678B-5935-481B-8B77-0547C1B52118}" destId="{73CD9C4C-3E7D-4D37-8A96-9061F6C7DB8F}" srcOrd="6" destOrd="0" presId="urn:microsoft.com/office/officeart/2005/8/layout/radial6"/>
    <dgm:cxn modelId="{27BC42CC-728B-4D65-8009-52A77249FED5}" type="presParOf" srcId="{8D14678B-5935-481B-8B77-0547C1B52118}" destId="{D4971050-E41D-4765-8CCC-199D367E718F}" srcOrd="7" destOrd="0" presId="urn:microsoft.com/office/officeart/2005/8/layout/radial6"/>
    <dgm:cxn modelId="{A6000FBF-F0D2-4B4D-BECD-B34830C194F2}" type="presParOf" srcId="{8D14678B-5935-481B-8B77-0547C1B52118}" destId="{375D2963-A0CD-427F-9D4F-FA5D52AA7F5A}" srcOrd="8" destOrd="0" presId="urn:microsoft.com/office/officeart/2005/8/layout/radial6"/>
    <dgm:cxn modelId="{1E383C2B-811A-49BC-B749-7E0C6BAFCBA3}" type="presParOf" srcId="{8D14678B-5935-481B-8B77-0547C1B52118}" destId="{4EF9FDD3-9D70-4EB0-9682-34F7984AEA20}" srcOrd="9" destOrd="0" presId="urn:microsoft.com/office/officeart/2005/8/layout/radial6"/>
    <dgm:cxn modelId="{EF0CFC9C-1C24-4CEC-B304-1400E7D14285}" type="presParOf" srcId="{8D14678B-5935-481B-8B77-0547C1B52118}" destId="{6888B160-653E-42B4-B933-AB3B0C5944F2}" srcOrd="10" destOrd="0" presId="urn:microsoft.com/office/officeart/2005/8/layout/radial6"/>
    <dgm:cxn modelId="{C602AF67-F23D-485C-9E00-F76E872E9C8C}" type="presParOf" srcId="{8D14678B-5935-481B-8B77-0547C1B52118}" destId="{928260E5-EEB8-41F4-99D8-D70C594FCB0F}" srcOrd="11" destOrd="0" presId="urn:microsoft.com/office/officeart/2005/8/layout/radial6"/>
    <dgm:cxn modelId="{D51CB4DB-2606-4200-9761-85C97BD7E512}" type="presParOf" srcId="{8D14678B-5935-481B-8B77-0547C1B52118}" destId="{A82B18ED-5BC8-4907-8C34-C72E07CB213E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5EBFDF-3D38-4819-80B8-DC171CE2074B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8301DD-1459-4BF7-969C-6C940C6BAB4B}">
      <dgm:prSet phldrT="[Text]"/>
      <dgm:spPr/>
      <dgm:t>
        <a:bodyPr/>
        <a:lstStyle/>
        <a:p>
          <a:r>
            <a:rPr lang="en-US" dirty="0" err="1" smtClean="0"/>
            <a:t>P.Tú</a:t>
          </a:r>
          <a:endParaRPr lang="en-US" dirty="0"/>
        </a:p>
      </dgm:t>
    </dgm:pt>
    <dgm:pt modelId="{E701998D-AEA7-46D7-A20B-14D1C5421A60}" type="parTrans" cxnId="{08AF86CD-CCF4-400A-A3F2-E6E0F1326969}">
      <dgm:prSet/>
      <dgm:spPr/>
      <dgm:t>
        <a:bodyPr/>
        <a:lstStyle/>
        <a:p>
          <a:endParaRPr lang="en-US"/>
        </a:p>
      </dgm:t>
    </dgm:pt>
    <dgm:pt modelId="{4750AA35-0DAC-46A5-80AE-16BD05D1FE0A}" type="sibTrans" cxnId="{08AF86CD-CCF4-400A-A3F2-E6E0F1326969}">
      <dgm:prSet/>
      <dgm:spPr/>
      <dgm:t>
        <a:bodyPr/>
        <a:lstStyle/>
        <a:p>
          <a:endParaRPr lang="en-US"/>
        </a:p>
      </dgm:t>
    </dgm:pt>
    <dgm:pt modelId="{3BA39B4A-7DDE-452A-A850-3C7EDD6877DF}">
      <dgm:prSet phldrT="[Text]"/>
      <dgm:spPr/>
      <dgm:t>
        <a:bodyPr/>
        <a:lstStyle/>
        <a:p>
          <a:r>
            <a:rPr lang="en-US" smtClean="0"/>
            <a:t>Khảo sát</a:t>
          </a:r>
          <a:endParaRPr lang="en-US"/>
        </a:p>
      </dgm:t>
    </dgm:pt>
    <dgm:pt modelId="{04B9075F-4A08-496D-A31E-31C56485404E}" type="parTrans" cxnId="{B6C05948-B0AE-4E0F-B03C-7E221CFDA3DB}">
      <dgm:prSet/>
      <dgm:spPr/>
      <dgm:t>
        <a:bodyPr/>
        <a:lstStyle/>
        <a:p>
          <a:endParaRPr lang="en-US"/>
        </a:p>
      </dgm:t>
    </dgm:pt>
    <dgm:pt modelId="{13808FD4-90AC-4E39-9264-2BA95E6865CB}" type="sibTrans" cxnId="{B6C05948-B0AE-4E0F-B03C-7E221CFDA3DB}">
      <dgm:prSet/>
      <dgm:spPr/>
      <dgm:t>
        <a:bodyPr/>
        <a:lstStyle/>
        <a:p>
          <a:endParaRPr lang="en-US"/>
        </a:p>
      </dgm:t>
    </dgm:pt>
    <dgm:pt modelId="{258D0E42-3C76-4B94-AE49-C29A58F219E2}">
      <dgm:prSet phldrT="[Text]"/>
      <dgm:spPr/>
      <dgm:t>
        <a:bodyPr/>
        <a:lstStyle/>
        <a:p>
          <a:r>
            <a:rPr lang="en-US" smtClean="0"/>
            <a:t>Lập trình</a:t>
          </a:r>
          <a:endParaRPr lang="en-US"/>
        </a:p>
      </dgm:t>
    </dgm:pt>
    <dgm:pt modelId="{5A5E6A90-6FF0-4EDB-A694-AB5A47A45B68}" type="parTrans" cxnId="{D3AF64FD-5353-491C-BEBD-22E73D3D705D}">
      <dgm:prSet/>
      <dgm:spPr/>
      <dgm:t>
        <a:bodyPr/>
        <a:lstStyle/>
        <a:p>
          <a:endParaRPr lang="en-US"/>
        </a:p>
      </dgm:t>
    </dgm:pt>
    <dgm:pt modelId="{DE0CF406-E44B-4AB3-967E-E52863426D62}" type="sibTrans" cxnId="{D3AF64FD-5353-491C-BEBD-22E73D3D705D}">
      <dgm:prSet/>
      <dgm:spPr/>
      <dgm:t>
        <a:bodyPr/>
        <a:lstStyle/>
        <a:p>
          <a:endParaRPr lang="en-US"/>
        </a:p>
      </dgm:t>
    </dgm:pt>
    <dgm:pt modelId="{0BD18833-CA88-4D34-983A-D3A2717CD9CD}">
      <dgm:prSet phldrT="[Text]"/>
      <dgm:spPr/>
      <dgm:t>
        <a:bodyPr/>
        <a:lstStyle/>
        <a:p>
          <a:r>
            <a:rPr lang="en-US" smtClean="0"/>
            <a:t>Kiểm thử</a:t>
          </a:r>
          <a:endParaRPr lang="en-US"/>
        </a:p>
      </dgm:t>
    </dgm:pt>
    <dgm:pt modelId="{ACE048E1-3DAB-408D-AD7C-07CCDCACA88C}" type="parTrans" cxnId="{11C3BBA4-DE5D-4255-B221-FABDB0420F96}">
      <dgm:prSet/>
      <dgm:spPr/>
      <dgm:t>
        <a:bodyPr/>
        <a:lstStyle/>
        <a:p>
          <a:endParaRPr lang="en-US"/>
        </a:p>
      </dgm:t>
    </dgm:pt>
    <dgm:pt modelId="{D168673D-88D1-49E4-B59D-E90DFCB3BEC6}" type="sibTrans" cxnId="{11C3BBA4-DE5D-4255-B221-FABDB0420F96}">
      <dgm:prSet/>
      <dgm:spPr/>
      <dgm:t>
        <a:bodyPr/>
        <a:lstStyle/>
        <a:p>
          <a:endParaRPr lang="en-US"/>
        </a:p>
      </dgm:t>
    </dgm:pt>
    <dgm:pt modelId="{17F451E1-E1E9-49E3-A18D-B5F37A143BFF}">
      <dgm:prSet phldrT="[Text]"/>
      <dgm:spPr/>
      <dgm:t>
        <a:bodyPr/>
        <a:lstStyle/>
        <a:p>
          <a:r>
            <a:rPr lang="en-US" smtClean="0"/>
            <a:t>Phân tích hệ thống</a:t>
          </a:r>
          <a:endParaRPr lang="en-US"/>
        </a:p>
      </dgm:t>
    </dgm:pt>
    <dgm:pt modelId="{F81E0554-113E-43B4-994C-0E04B043ABB6}" type="parTrans" cxnId="{BEB75B37-CB27-4963-9C9E-E8192485A60B}">
      <dgm:prSet/>
      <dgm:spPr/>
      <dgm:t>
        <a:bodyPr/>
        <a:lstStyle/>
        <a:p>
          <a:endParaRPr lang="en-US"/>
        </a:p>
      </dgm:t>
    </dgm:pt>
    <dgm:pt modelId="{9677143B-905A-439E-A6CB-A31EFE22EDA7}" type="sibTrans" cxnId="{BEB75B37-CB27-4963-9C9E-E8192485A60B}">
      <dgm:prSet/>
      <dgm:spPr/>
      <dgm:t>
        <a:bodyPr/>
        <a:lstStyle/>
        <a:p>
          <a:endParaRPr lang="en-US"/>
        </a:p>
      </dgm:t>
    </dgm:pt>
    <dgm:pt modelId="{8D14678B-5935-481B-8B77-0547C1B52118}" type="pres">
      <dgm:prSet presAssocID="{AE5EBFDF-3D38-4819-80B8-DC171CE2074B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373E6442-A24D-4350-8195-E8D1852AF4E6}" type="pres">
      <dgm:prSet presAssocID="{E48301DD-1459-4BF7-969C-6C940C6BAB4B}" presName="centerShape" presStyleLbl="node0" presStyleIdx="0" presStyleCnt="1"/>
      <dgm:spPr/>
      <dgm:t>
        <a:bodyPr/>
        <a:lstStyle/>
        <a:p>
          <a:endParaRPr lang="en-US"/>
        </a:p>
      </dgm:t>
    </dgm:pt>
    <dgm:pt modelId="{9319D3CE-EDF7-4A99-8BD9-555C481C3E44}" type="pres">
      <dgm:prSet presAssocID="{3BA39B4A-7DDE-452A-A850-3C7EDD6877D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D17015-F18F-4769-A615-86A13BDF7A19}" type="pres">
      <dgm:prSet presAssocID="{3BA39B4A-7DDE-452A-A850-3C7EDD6877DF}" presName="dummy" presStyleCnt="0"/>
      <dgm:spPr/>
    </dgm:pt>
    <dgm:pt modelId="{56D384C9-9DA0-4D11-BB8C-1A0D8BB8B477}" type="pres">
      <dgm:prSet presAssocID="{13808FD4-90AC-4E39-9264-2BA95E6865CB}" presName="sibTrans" presStyleLbl="sibTrans2D1" presStyleIdx="0" presStyleCnt="4"/>
      <dgm:spPr/>
      <dgm:t>
        <a:bodyPr/>
        <a:lstStyle/>
        <a:p>
          <a:endParaRPr lang="vi-VN"/>
        </a:p>
      </dgm:t>
    </dgm:pt>
    <dgm:pt modelId="{B9699988-EA63-46CC-9062-F121B794DE14}" type="pres">
      <dgm:prSet presAssocID="{258D0E42-3C76-4B94-AE49-C29A58F219E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3F505B-7DB9-41D6-9EEB-3040E6C292DA}" type="pres">
      <dgm:prSet presAssocID="{258D0E42-3C76-4B94-AE49-C29A58F219E2}" presName="dummy" presStyleCnt="0"/>
      <dgm:spPr/>
    </dgm:pt>
    <dgm:pt modelId="{73CD9C4C-3E7D-4D37-8A96-9061F6C7DB8F}" type="pres">
      <dgm:prSet presAssocID="{DE0CF406-E44B-4AB3-967E-E52863426D62}" presName="sibTrans" presStyleLbl="sibTrans2D1" presStyleIdx="1" presStyleCnt="4"/>
      <dgm:spPr/>
      <dgm:t>
        <a:bodyPr/>
        <a:lstStyle/>
        <a:p>
          <a:endParaRPr lang="vi-VN"/>
        </a:p>
      </dgm:t>
    </dgm:pt>
    <dgm:pt modelId="{D4971050-E41D-4765-8CCC-199D367E718F}" type="pres">
      <dgm:prSet presAssocID="{0BD18833-CA88-4D34-983A-D3A2717CD9C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5D2963-A0CD-427F-9D4F-FA5D52AA7F5A}" type="pres">
      <dgm:prSet presAssocID="{0BD18833-CA88-4D34-983A-D3A2717CD9CD}" presName="dummy" presStyleCnt="0"/>
      <dgm:spPr/>
    </dgm:pt>
    <dgm:pt modelId="{4EF9FDD3-9D70-4EB0-9682-34F7984AEA20}" type="pres">
      <dgm:prSet presAssocID="{D168673D-88D1-49E4-B59D-E90DFCB3BEC6}" presName="sibTrans" presStyleLbl="sibTrans2D1" presStyleIdx="2" presStyleCnt="4"/>
      <dgm:spPr/>
      <dgm:t>
        <a:bodyPr/>
        <a:lstStyle/>
        <a:p>
          <a:endParaRPr lang="vi-VN"/>
        </a:p>
      </dgm:t>
    </dgm:pt>
    <dgm:pt modelId="{6888B160-653E-42B4-B933-AB3B0C5944F2}" type="pres">
      <dgm:prSet presAssocID="{17F451E1-E1E9-49E3-A18D-B5F37A143BF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8260E5-EEB8-41F4-99D8-D70C594FCB0F}" type="pres">
      <dgm:prSet presAssocID="{17F451E1-E1E9-49E3-A18D-B5F37A143BFF}" presName="dummy" presStyleCnt="0"/>
      <dgm:spPr/>
    </dgm:pt>
    <dgm:pt modelId="{A82B18ED-5BC8-4907-8C34-C72E07CB213E}" type="pres">
      <dgm:prSet presAssocID="{9677143B-905A-439E-A6CB-A31EFE22EDA7}" presName="sibTrans" presStyleLbl="sibTrans2D1" presStyleIdx="3" presStyleCnt="4"/>
      <dgm:spPr/>
      <dgm:t>
        <a:bodyPr/>
        <a:lstStyle/>
        <a:p>
          <a:endParaRPr lang="vi-VN"/>
        </a:p>
      </dgm:t>
    </dgm:pt>
  </dgm:ptLst>
  <dgm:cxnLst>
    <dgm:cxn modelId="{11C3BBA4-DE5D-4255-B221-FABDB0420F96}" srcId="{E48301DD-1459-4BF7-969C-6C940C6BAB4B}" destId="{0BD18833-CA88-4D34-983A-D3A2717CD9CD}" srcOrd="2" destOrd="0" parTransId="{ACE048E1-3DAB-408D-AD7C-07CCDCACA88C}" sibTransId="{D168673D-88D1-49E4-B59D-E90DFCB3BEC6}"/>
    <dgm:cxn modelId="{20BD6C16-1CD4-4036-A2E4-EB5BDA3B7562}" type="presOf" srcId="{AE5EBFDF-3D38-4819-80B8-DC171CE2074B}" destId="{8D14678B-5935-481B-8B77-0547C1B52118}" srcOrd="0" destOrd="0" presId="urn:microsoft.com/office/officeart/2005/8/layout/radial6"/>
    <dgm:cxn modelId="{778E5D15-572F-46E8-98BB-2FBA50220940}" type="presOf" srcId="{3BA39B4A-7DDE-452A-A850-3C7EDD6877DF}" destId="{9319D3CE-EDF7-4A99-8BD9-555C481C3E44}" srcOrd="0" destOrd="0" presId="urn:microsoft.com/office/officeart/2005/8/layout/radial6"/>
    <dgm:cxn modelId="{D3AF64FD-5353-491C-BEBD-22E73D3D705D}" srcId="{E48301DD-1459-4BF7-969C-6C940C6BAB4B}" destId="{258D0E42-3C76-4B94-AE49-C29A58F219E2}" srcOrd="1" destOrd="0" parTransId="{5A5E6A90-6FF0-4EDB-A694-AB5A47A45B68}" sibTransId="{DE0CF406-E44B-4AB3-967E-E52863426D62}"/>
    <dgm:cxn modelId="{08AF86CD-CCF4-400A-A3F2-E6E0F1326969}" srcId="{AE5EBFDF-3D38-4819-80B8-DC171CE2074B}" destId="{E48301DD-1459-4BF7-969C-6C940C6BAB4B}" srcOrd="0" destOrd="0" parTransId="{E701998D-AEA7-46D7-A20B-14D1C5421A60}" sibTransId="{4750AA35-0DAC-46A5-80AE-16BD05D1FE0A}"/>
    <dgm:cxn modelId="{B6C05948-B0AE-4E0F-B03C-7E221CFDA3DB}" srcId="{E48301DD-1459-4BF7-969C-6C940C6BAB4B}" destId="{3BA39B4A-7DDE-452A-A850-3C7EDD6877DF}" srcOrd="0" destOrd="0" parTransId="{04B9075F-4A08-496D-A31E-31C56485404E}" sibTransId="{13808FD4-90AC-4E39-9264-2BA95E6865CB}"/>
    <dgm:cxn modelId="{A83393AC-7378-4D98-9B5E-DD6F8F5EE054}" type="presOf" srcId="{17F451E1-E1E9-49E3-A18D-B5F37A143BFF}" destId="{6888B160-653E-42B4-B933-AB3B0C5944F2}" srcOrd="0" destOrd="0" presId="urn:microsoft.com/office/officeart/2005/8/layout/radial6"/>
    <dgm:cxn modelId="{BEB75B37-CB27-4963-9C9E-E8192485A60B}" srcId="{E48301DD-1459-4BF7-969C-6C940C6BAB4B}" destId="{17F451E1-E1E9-49E3-A18D-B5F37A143BFF}" srcOrd="3" destOrd="0" parTransId="{F81E0554-113E-43B4-994C-0E04B043ABB6}" sibTransId="{9677143B-905A-439E-A6CB-A31EFE22EDA7}"/>
    <dgm:cxn modelId="{42307078-20AF-42D3-98A9-C98E54065C4E}" type="presOf" srcId="{9677143B-905A-439E-A6CB-A31EFE22EDA7}" destId="{A82B18ED-5BC8-4907-8C34-C72E07CB213E}" srcOrd="0" destOrd="0" presId="urn:microsoft.com/office/officeart/2005/8/layout/radial6"/>
    <dgm:cxn modelId="{F63EE7C3-681C-4EC9-BB9A-DB83D7A8AFCC}" type="presOf" srcId="{E48301DD-1459-4BF7-969C-6C940C6BAB4B}" destId="{373E6442-A24D-4350-8195-E8D1852AF4E6}" srcOrd="0" destOrd="0" presId="urn:microsoft.com/office/officeart/2005/8/layout/radial6"/>
    <dgm:cxn modelId="{22BD2409-ADF8-44CD-ADF6-8D4326318EB2}" type="presOf" srcId="{0BD18833-CA88-4D34-983A-D3A2717CD9CD}" destId="{D4971050-E41D-4765-8CCC-199D367E718F}" srcOrd="0" destOrd="0" presId="urn:microsoft.com/office/officeart/2005/8/layout/radial6"/>
    <dgm:cxn modelId="{4CB9F359-31FA-467C-B7AF-9D6019657706}" type="presOf" srcId="{13808FD4-90AC-4E39-9264-2BA95E6865CB}" destId="{56D384C9-9DA0-4D11-BB8C-1A0D8BB8B477}" srcOrd="0" destOrd="0" presId="urn:microsoft.com/office/officeart/2005/8/layout/radial6"/>
    <dgm:cxn modelId="{46B18EAC-4DF9-49BF-9D8B-1D69807A910F}" type="presOf" srcId="{D168673D-88D1-49E4-B59D-E90DFCB3BEC6}" destId="{4EF9FDD3-9D70-4EB0-9682-34F7984AEA20}" srcOrd="0" destOrd="0" presId="urn:microsoft.com/office/officeart/2005/8/layout/radial6"/>
    <dgm:cxn modelId="{29388290-6B68-42E6-9816-CB4ACE165A22}" type="presOf" srcId="{DE0CF406-E44B-4AB3-967E-E52863426D62}" destId="{73CD9C4C-3E7D-4D37-8A96-9061F6C7DB8F}" srcOrd="0" destOrd="0" presId="urn:microsoft.com/office/officeart/2005/8/layout/radial6"/>
    <dgm:cxn modelId="{87D7E4C9-2AD3-49AB-897B-F1F928934F78}" type="presOf" srcId="{258D0E42-3C76-4B94-AE49-C29A58F219E2}" destId="{B9699988-EA63-46CC-9062-F121B794DE14}" srcOrd="0" destOrd="0" presId="urn:microsoft.com/office/officeart/2005/8/layout/radial6"/>
    <dgm:cxn modelId="{EEE2B4FD-FFCE-4B1D-84BB-FD6796C7EC6B}" type="presParOf" srcId="{8D14678B-5935-481B-8B77-0547C1B52118}" destId="{373E6442-A24D-4350-8195-E8D1852AF4E6}" srcOrd="0" destOrd="0" presId="urn:microsoft.com/office/officeart/2005/8/layout/radial6"/>
    <dgm:cxn modelId="{D275492B-8A1E-4715-A920-5BE8E57A58EC}" type="presParOf" srcId="{8D14678B-5935-481B-8B77-0547C1B52118}" destId="{9319D3CE-EDF7-4A99-8BD9-555C481C3E44}" srcOrd="1" destOrd="0" presId="urn:microsoft.com/office/officeart/2005/8/layout/radial6"/>
    <dgm:cxn modelId="{B7D03CE3-0453-4467-8606-F0A6A7CA8339}" type="presParOf" srcId="{8D14678B-5935-481B-8B77-0547C1B52118}" destId="{03D17015-F18F-4769-A615-86A13BDF7A19}" srcOrd="2" destOrd="0" presId="urn:microsoft.com/office/officeart/2005/8/layout/radial6"/>
    <dgm:cxn modelId="{943D75B6-FEB0-458E-9EEB-0DE5B538036D}" type="presParOf" srcId="{8D14678B-5935-481B-8B77-0547C1B52118}" destId="{56D384C9-9DA0-4D11-BB8C-1A0D8BB8B477}" srcOrd="3" destOrd="0" presId="urn:microsoft.com/office/officeart/2005/8/layout/radial6"/>
    <dgm:cxn modelId="{67BFC0CA-9F0C-4F2E-8F92-A37B32E71426}" type="presParOf" srcId="{8D14678B-5935-481B-8B77-0547C1B52118}" destId="{B9699988-EA63-46CC-9062-F121B794DE14}" srcOrd="4" destOrd="0" presId="urn:microsoft.com/office/officeart/2005/8/layout/radial6"/>
    <dgm:cxn modelId="{2B55CFD9-B1B5-4427-A648-F2CC0F7B2120}" type="presParOf" srcId="{8D14678B-5935-481B-8B77-0547C1B52118}" destId="{2D3F505B-7DB9-41D6-9EEB-3040E6C292DA}" srcOrd="5" destOrd="0" presId="urn:microsoft.com/office/officeart/2005/8/layout/radial6"/>
    <dgm:cxn modelId="{4D50A9F0-74A6-48E7-8263-005F55C4CA5F}" type="presParOf" srcId="{8D14678B-5935-481B-8B77-0547C1B52118}" destId="{73CD9C4C-3E7D-4D37-8A96-9061F6C7DB8F}" srcOrd="6" destOrd="0" presId="urn:microsoft.com/office/officeart/2005/8/layout/radial6"/>
    <dgm:cxn modelId="{76094A13-975B-4563-A6FC-754DB4D0D790}" type="presParOf" srcId="{8D14678B-5935-481B-8B77-0547C1B52118}" destId="{D4971050-E41D-4765-8CCC-199D367E718F}" srcOrd="7" destOrd="0" presId="urn:microsoft.com/office/officeart/2005/8/layout/radial6"/>
    <dgm:cxn modelId="{3CBF3F4E-6F1E-4C88-9EC0-2F00775B0F1A}" type="presParOf" srcId="{8D14678B-5935-481B-8B77-0547C1B52118}" destId="{375D2963-A0CD-427F-9D4F-FA5D52AA7F5A}" srcOrd="8" destOrd="0" presId="urn:microsoft.com/office/officeart/2005/8/layout/radial6"/>
    <dgm:cxn modelId="{C47FC2E2-FB22-4870-8C2F-D2D7C2F128E7}" type="presParOf" srcId="{8D14678B-5935-481B-8B77-0547C1B52118}" destId="{4EF9FDD3-9D70-4EB0-9682-34F7984AEA20}" srcOrd="9" destOrd="0" presId="urn:microsoft.com/office/officeart/2005/8/layout/radial6"/>
    <dgm:cxn modelId="{22E19555-F561-49B3-B26D-F3320D56F962}" type="presParOf" srcId="{8D14678B-5935-481B-8B77-0547C1B52118}" destId="{6888B160-653E-42B4-B933-AB3B0C5944F2}" srcOrd="10" destOrd="0" presId="urn:microsoft.com/office/officeart/2005/8/layout/radial6"/>
    <dgm:cxn modelId="{A189D509-C1E5-43B7-9BB9-F3C99E4A80E3}" type="presParOf" srcId="{8D14678B-5935-481B-8B77-0547C1B52118}" destId="{928260E5-EEB8-41F4-99D8-D70C594FCB0F}" srcOrd="11" destOrd="0" presId="urn:microsoft.com/office/officeart/2005/8/layout/radial6"/>
    <dgm:cxn modelId="{2BAA617E-2313-4B1A-890D-C0DDEBA3CDB3}" type="presParOf" srcId="{8D14678B-5935-481B-8B77-0547C1B52118}" destId="{A82B18ED-5BC8-4907-8C34-C72E07CB213E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3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5EBFDF-3D38-4819-80B8-DC171CE2074B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8301DD-1459-4BF7-969C-6C940C6BAB4B}">
      <dgm:prSet phldrT="[Text]"/>
      <dgm:spPr/>
      <dgm:t>
        <a:bodyPr/>
        <a:lstStyle/>
        <a:p>
          <a:r>
            <a:rPr lang="en-US" smtClean="0"/>
            <a:t>Đ.Tướng</a:t>
          </a:r>
          <a:endParaRPr lang="en-US"/>
        </a:p>
      </dgm:t>
    </dgm:pt>
    <dgm:pt modelId="{E701998D-AEA7-46D7-A20B-14D1C5421A60}" type="parTrans" cxnId="{08AF86CD-CCF4-400A-A3F2-E6E0F1326969}">
      <dgm:prSet/>
      <dgm:spPr/>
      <dgm:t>
        <a:bodyPr/>
        <a:lstStyle/>
        <a:p>
          <a:endParaRPr lang="en-US"/>
        </a:p>
      </dgm:t>
    </dgm:pt>
    <dgm:pt modelId="{4750AA35-0DAC-46A5-80AE-16BD05D1FE0A}" type="sibTrans" cxnId="{08AF86CD-CCF4-400A-A3F2-E6E0F1326969}">
      <dgm:prSet/>
      <dgm:spPr/>
      <dgm:t>
        <a:bodyPr/>
        <a:lstStyle/>
        <a:p>
          <a:endParaRPr lang="en-US"/>
        </a:p>
      </dgm:t>
    </dgm:pt>
    <dgm:pt modelId="{3BA39B4A-7DDE-452A-A850-3C7EDD6877DF}">
      <dgm:prSet phldrT="[Text]"/>
      <dgm:spPr/>
      <dgm:t>
        <a:bodyPr/>
        <a:lstStyle/>
        <a:p>
          <a:r>
            <a:rPr lang="en-US" smtClean="0"/>
            <a:t>Thiết kế giao diện</a:t>
          </a:r>
          <a:endParaRPr lang="en-US"/>
        </a:p>
      </dgm:t>
    </dgm:pt>
    <dgm:pt modelId="{04B9075F-4A08-496D-A31E-31C56485404E}" type="parTrans" cxnId="{B6C05948-B0AE-4E0F-B03C-7E221CFDA3DB}">
      <dgm:prSet/>
      <dgm:spPr/>
      <dgm:t>
        <a:bodyPr/>
        <a:lstStyle/>
        <a:p>
          <a:endParaRPr lang="en-US"/>
        </a:p>
      </dgm:t>
    </dgm:pt>
    <dgm:pt modelId="{13808FD4-90AC-4E39-9264-2BA95E6865CB}" type="sibTrans" cxnId="{B6C05948-B0AE-4E0F-B03C-7E221CFDA3DB}">
      <dgm:prSet/>
      <dgm:spPr/>
      <dgm:t>
        <a:bodyPr/>
        <a:lstStyle/>
        <a:p>
          <a:endParaRPr lang="en-US"/>
        </a:p>
      </dgm:t>
    </dgm:pt>
    <dgm:pt modelId="{258D0E42-3C76-4B94-AE49-C29A58F219E2}">
      <dgm:prSet phldrT="[Text]"/>
      <dgm:spPr/>
      <dgm:t>
        <a:bodyPr/>
        <a:lstStyle/>
        <a:p>
          <a:r>
            <a:rPr lang="en-US" smtClean="0"/>
            <a:t>Lập trình</a:t>
          </a:r>
          <a:endParaRPr lang="en-US"/>
        </a:p>
      </dgm:t>
    </dgm:pt>
    <dgm:pt modelId="{5A5E6A90-6FF0-4EDB-A694-AB5A47A45B68}" type="parTrans" cxnId="{D3AF64FD-5353-491C-BEBD-22E73D3D705D}">
      <dgm:prSet/>
      <dgm:spPr/>
      <dgm:t>
        <a:bodyPr/>
        <a:lstStyle/>
        <a:p>
          <a:endParaRPr lang="en-US"/>
        </a:p>
      </dgm:t>
    </dgm:pt>
    <dgm:pt modelId="{DE0CF406-E44B-4AB3-967E-E52863426D62}" type="sibTrans" cxnId="{D3AF64FD-5353-491C-BEBD-22E73D3D705D}">
      <dgm:prSet/>
      <dgm:spPr/>
      <dgm:t>
        <a:bodyPr/>
        <a:lstStyle/>
        <a:p>
          <a:endParaRPr lang="en-US"/>
        </a:p>
      </dgm:t>
    </dgm:pt>
    <dgm:pt modelId="{0BD18833-CA88-4D34-983A-D3A2717CD9CD}">
      <dgm:prSet phldrT="[Text]"/>
      <dgm:spPr/>
      <dgm:t>
        <a:bodyPr/>
        <a:lstStyle/>
        <a:p>
          <a:r>
            <a:rPr lang="en-US" smtClean="0"/>
            <a:t>Kiểm thử</a:t>
          </a:r>
          <a:endParaRPr lang="en-US"/>
        </a:p>
      </dgm:t>
    </dgm:pt>
    <dgm:pt modelId="{ACE048E1-3DAB-408D-AD7C-07CCDCACA88C}" type="parTrans" cxnId="{11C3BBA4-DE5D-4255-B221-FABDB0420F96}">
      <dgm:prSet/>
      <dgm:spPr/>
      <dgm:t>
        <a:bodyPr/>
        <a:lstStyle/>
        <a:p>
          <a:endParaRPr lang="en-US"/>
        </a:p>
      </dgm:t>
    </dgm:pt>
    <dgm:pt modelId="{D168673D-88D1-49E4-B59D-E90DFCB3BEC6}" type="sibTrans" cxnId="{11C3BBA4-DE5D-4255-B221-FABDB0420F96}">
      <dgm:prSet/>
      <dgm:spPr/>
      <dgm:t>
        <a:bodyPr/>
        <a:lstStyle/>
        <a:p>
          <a:endParaRPr lang="en-US"/>
        </a:p>
      </dgm:t>
    </dgm:pt>
    <dgm:pt modelId="{17F451E1-E1E9-49E3-A18D-B5F37A143BFF}">
      <dgm:prSet phldrT="[Text]"/>
      <dgm:spPr/>
      <dgm:t>
        <a:bodyPr/>
        <a:lstStyle/>
        <a:p>
          <a:r>
            <a:rPr lang="en-US" smtClean="0"/>
            <a:t>Thiết kế CSDL</a:t>
          </a:r>
          <a:endParaRPr lang="en-US"/>
        </a:p>
      </dgm:t>
    </dgm:pt>
    <dgm:pt modelId="{F81E0554-113E-43B4-994C-0E04B043ABB6}" type="parTrans" cxnId="{BEB75B37-CB27-4963-9C9E-E8192485A60B}">
      <dgm:prSet/>
      <dgm:spPr/>
      <dgm:t>
        <a:bodyPr/>
        <a:lstStyle/>
        <a:p>
          <a:endParaRPr lang="en-US"/>
        </a:p>
      </dgm:t>
    </dgm:pt>
    <dgm:pt modelId="{9677143B-905A-439E-A6CB-A31EFE22EDA7}" type="sibTrans" cxnId="{BEB75B37-CB27-4963-9C9E-E8192485A60B}">
      <dgm:prSet/>
      <dgm:spPr/>
      <dgm:t>
        <a:bodyPr/>
        <a:lstStyle/>
        <a:p>
          <a:endParaRPr lang="en-US"/>
        </a:p>
      </dgm:t>
    </dgm:pt>
    <dgm:pt modelId="{8D14678B-5935-481B-8B77-0547C1B52118}" type="pres">
      <dgm:prSet presAssocID="{AE5EBFDF-3D38-4819-80B8-DC171CE2074B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373E6442-A24D-4350-8195-E8D1852AF4E6}" type="pres">
      <dgm:prSet presAssocID="{E48301DD-1459-4BF7-969C-6C940C6BAB4B}" presName="centerShape" presStyleLbl="node0" presStyleIdx="0" presStyleCnt="1"/>
      <dgm:spPr/>
      <dgm:t>
        <a:bodyPr/>
        <a:lstStyle/>
        <a:p>
          <a:endParaRPr lang="en-US"/>
        </a:p>
      </dgm:t>
    </dgm:pt>
    <dgm:pt modelId="{9319D3CE-EDF7-4A99-8BD9-555C481C3E44}" type="pres">
      <dgm:prSet presAssocID="{3BA39B4A-7DDE-452A-A850-3C7EDD6877D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D17015-F18F-4769-A615-86A13BDF7A19}" type="pres">
      <dgm:prSet presAssocID="{3BA39B4A-7DDE-452A-A850-3C7EDD6877DF}" presName="dummy" presStyleCnt="0"/>
      <dgm:spPr/>
    </dgm:pt>
    <dgm:pt modelId="{56D384C9-9DA0-4D11-BB8C-1A0D8BB8B477}" type="pres">
      <dgm:prSet presAssocID="{13808FD4-90AC-4E39-9264-2BA95E6865CB}" presName="sibTrans" presStyleLbl="sibTrans2D1" presStyleIdx="0" presStyleCnt="4" custLinFactNeighborY="537"/>
      <dgm:spPr/>
      <dgm:t>
        <a:bodyPr/>
        <a:lstStyle/>
        <a:p>
          <a:endParaRPr lang="vi-VN"/>
        </a:p>
      </dgm:t>
    </dgm:pt>
    <dgm:pt modelId="{B9699988-EA63-46CC-9062-F121B794DE14}" type="pres">
      <dgm:prSet presAssocID="{258D0E42-3C76-4B94-AE49-C29A58F219E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3F505B-7DB9-41D6-9EEB-3040E6C292DA}" type="pres">
      <dgm:prSet presAssocID="{258D0E42-3C76-4B94-AE49-C29A58F219E2}" presName="dummy" presStyleCnt="0"/>
      <dgm:spPr/>
    </dgm:pt>
    <dgm:pt modelId="{73CD9C4C-3E7D-4D37-8A96-9061F6C7DB8F}" type="pres">
      <dgm:prSet presAssocID="{DE0CF406-E44B-4AB3-967E-E52863426D62}" presName="sibTrans" presStyleLbl="sibTrans2D1" presStyleIdx="1" presStyleCnt="4"/>
      <dgm:spPr/>
      <dgm:t>
        <a:bodyPr/>
        <a:lstStyle/>
        <a:p>
          <a:endParaRPr lang="vi-VN"/>
        </a:p>
      </dgm:t>
    </dgm:pt>
    <dgm:pt modelId="{D4971050-E41D-4765-8CCC-199D367E718F}" type="pres">
      <dgm:prSet presAssocID="{0BD18833-CA88-4D34-983A-D3A2717CD9C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5D2963-A0CD-427F-9D4F-FA5D52AA7F5A}" type="pres">
      <dgm:prSet presAssocID="{0BD18833-CA88-4D34-983A-D3A2717CD9CD}" presName="dummy" presStyleCnt="0"/>
      <dgm:spPr/>
    </dgm:pt>
    <dgm:pt modelId="{4EF9FDD3-9D70-4EB0-9682-34F7984AEA20}" type="pres">
      <dgm:prSet presAssocID="{D168673D-88D1-49E4-B59D-E90DFCB3BEC6}" presName="sibTrans" presStyleLbl="sibTrans2D1" presStyleIdx="2" presStyleCnt="4"/>
      <dgm:spPr/>
      <dgm:t>
        <a:bodyPr/>
        <a:lstStyle/>
        <a:p>
          <a:endParaRPr lang="vi-VN"/>
        </a:p>
      </dgm:t>
    </dgm:pt>
    <dgm:pt modelId="{6888B160-653E-42B4-B933-AB3B0C5944F2}" type="pres">
      <dgm:prSet presAssocID="{17F451E1-E1E9-49E3-A18D-B5F37A143BF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8260E5-EEB8-41F4-99D8-D70C594FCB0F}" type="pres">
      <dgm:prSet presAssocID="{17F451E1-E1E9-49E3-A18D-B5F37A143BFF}" presName="dummy" presStyleCnt="0"/>
      <dgm:spPr/>
    </dgm:pt>
    <dgm:pt modelId="{A82B18ED-5BC8-4907-8C34-C72E07CB213E}" type="pres">
      <dgm:prSet presAssocID="{9677143B-905A-439E-A6CB-A31EFE22EDA7}" presName="sibTrans" presStyleLbl="sibTrans2D1" presStyleIdx="3" presStyleCnt="4"/>
      <dgm:spPr/>
      <dgm:t>
        <a:bodyPr/>
        <a:lstStyle/>
        <a:p>
          <a:endParaRPr lang="vi-VN"/>
        </a:p>
      </dgm:t>
    </dgm:pt>
  </dgm:ptLst>
  <dgm:cxnLst>
    <dgm:cxn modelId="{671BEB6F-25CE-476F-B528-F3A6AC9E7E41}" type="presOf" srcId="{17F451E1-E1E9-49E3-A18D-B5F37A143BFF}" destId="{6888B160-653E-42B4-B933-AB3B0C5944F2}" srcOrd="0" destOrd="0" presId="urn:microsoft.com/office/officeart/2005/8/layout/radial6"/>
    <dgm:cxn modelId="{97B761F1-5227-413F-B96D-96E5887C6D2C}" type="presOf" srcId="{3BA39B4A-7DDE-452A-A850-3C7EDD6877DF}" destId="{9319D3CE-EDF7-4A99-8BD9-555C481C3E44}" srcOrd="0" destOrd="0" presId="urn:microsoft.com/office/officeart/2005/8/layout/radial6"/>
    <dgm:cxn modelId="{11C3BBA4-DE5D-4255-B221-FABDB0420F96}" srcId="{E48301DD-1459-4BF7-969C-6C940C6BAB4B}" destId="{0BD18833-CA88-4D34-983A-D3A2717CD9CD}" srcOrd="2" destOrd="0" parTransId="{ACE048E1-3DAB-408D-AD7C-07CCDCACA88C}" sibTransId="{D168673D-88D1-49E4-B59D-E90DFCB3BEC6}"/>
    <dgm:cxn modelId="{D3AF64FD-5353-491C-BEBD-22E73D3D705D}" srcId="{E48301DD-1459-4BF7-969C-6C940C6BAB4B}" destId="{258D0E42-3C76-4B94-AE49-C29A58F219E2}" srcOrd="1" destOrd="0" parTransId="{5A5E6A90-6FF0-4EDB-A694-AB5A47A45B68}" sibTransId="{DE0CF406-E44B-4AB3-967E-E52863426D62}"/>
    <dgm:cxn modelId="{08AF86CD-CCF4-400A-A3F2-E6E0F1326969}" srcId="{AE5EBFDF-3D38-4819-80B8-DC171CE2074B}" destId="{E48301DD-1459-4BF7-969C-6C940C6BAB4B}" srcOrd="0" destOrd="0" parTransId="{E701998D-AEA7-46D7-A20B-14D1C5421A60}" sibTransId="{4750AA35-0DAC-46A5-80AE-16BD05D1FE0A}"/>
    <dgm:cxn modelId="{E4BB62D3-00E5-44DB-A501-52B61B96350B}" type="presOf" srcId="{13808FD4-90AC-4E39-9264-2BA95E6865CB}" destId="{56D384C9-9DA0-4D11-BB8C-1A0D8BB8B477}" srcOrd="0" destOrd="0" presId="urn:microsoft.com/office/officeart/2005/8/layout/radial6"/>
    <dgm:cxn modelId="{5C5E1474-58B8-4D43-8F28-17844ACEAB9E}" type="presOf" srcId="{0BD18833-CA88-4D34-983A-D3A2717CD9CD}" destId="{D4971050-E41D-4765-8CCC-199D367E718F}" srcOrd="0" destOrd="0" presId="urn:microsoft.com/office/officeart/2005/8/layout/radial6"/>
    <dgm:cxn modelId="{04F1014F-E244-4D32-A163-5E76AA696E88}" type="presOf" srcId="{258D0E42-3C76-4B94-AE49-C29A58F219E2}" destId="{B9699988-EA63-46CC-9062-F121B794DE14}" srcOrd="0" destOrd="0" presId="urn:microsoft.com/office/officeart/2005/8/layout/radial6"/>
    <dgm:cxn modelId="{B6C05948-B0AE-4E0F-B03C-7E221CFDA3DB}" srcId="{E48301DD-1459-4BF7-969C-6C940C6BAB4B}" destId="{3BA39B4A-7DDE-452A-A850-3C7EDD6877DF}" srcOrd="0" destOrd="0" parTransId="{04B9075F-4A08-496D-A31E-31C56485404E}" sibTransId="{13808FD4-90AC-4E39-9264-2BA95E6865CB}"/>
    <dgm:cxn modelId="{BEB75B37-CB27-4963-9C9E-E8192485A60B}" srcId="{E48301DD-1459-4BF7-969C-6C940C6BAB4B}" destId="{17F451E1-E1E9-49E3-A18D-B5F37A143BFF}" srcOrd="3" destOrd="0" parTransId="{F81E0554-113E-43B4-994C-0E04B043ABB6}" sibTransId="{9677143B-905A-439E-A6CB-A31EFE22EDA7}"/>
    <dgm:cxn modelId="{4840D356-9D9F-48F5-B197-FA474036C3C4}" type="presOf" srcId="{DE0CF406-E44B-4AB3-967E-E52863426D62}" destId="{73CD9C4C-3E7D-4D37-8A96-9061F6C7DB8F}" srcOrd="0" destOrd="0" presId="urn:microsoft.com/office/officeart/2005/8/layout/radial6"/>
    <dgm:cxn modelId="{C619AAB3-6C40-4CB7-A262-E11279AA11BF}" type="presOf" srcId="{9677143B-905A-439E-A6CB-A31EFE22EDA7}" destId="{A82B18ED-5BC8-4907-8C34-C72E07CB213E}" srcOrd="0" destOrd="0" presId="urn:microsoft.com/office/officeart/2005/8/layout/radial6"/>
    <dgm:cxn modelId="{09AC9C4E-9C36-4E98-9A62-0AE37A71F583}" type="presOf" srcId="{E48301DD-1459-4BF7-969C-6C940C6BAB4B}" destId="{373E6442-A24D-4350-8195-E8D1852AF4E6}" srcOrd="0" destOrd="0" presId="urn:microsoft.com/office/officeart/2005/8/layout/radial6"/>
    <dgm:cxn modelId="{F773C2E0-144A-46D1-9441-DCDB087A86C2}" type="presOf" srcId="{AE5EBFDF-3D38-4819-80B8-DC171CE2074B}" destId="{8D14678B-5935-481B-8B77-0547C1B52118}" srcOrd="0" destOrd="0" presId="urn:microsoft.com/office/officeart/2005/8/layout/radial6"/>
    <dgm:cxn modelId="{767A6E1D-D083-469C-853E-C92BAAC8E920}" type="presOf" srcId="{D168673D-88D1-49E4-B59D-E90DFCB3BEC6}" destId="{4EF9FDD3-9D70-4EB0-9682-34F7984AEA20}" srcOrd="0" destOrd="0" presId="urn:microsoft.com/office/officeart/2005/8/layout/radial6"/>
    <dgm:cxn modelId="{F91F2057-303A-47BE-9923-9D2BB71A1809}" type="presParOf" srcId="{8D14678B-5935-481B-8B77-0547C1B52118}" destId="{373E6442-A24D-4350-8195-E8D1852AF4E6}" srcOrd="0" destOrd="0" presId="urn:microsoft.com/office/officeart/2005/8/layout/radial6"/>
    <dgm:cxn modelId="{4A2A2B68-35D9-40CB-A441-84F6534376CE}" type="presParOf" srcId="{8D14678B-5935-481B-8B77-0547C1B52118}" destId="{9319D3CE-EDF7-4A99-8BD9-555C481C3E44}" srcOrd="1" destOrd="0" presId="urn:microsoft.com/office/officeart/2005/8/layout/radial6"/>
    <dgm:cxn modelId="{758F0F0F-FEC3-4AE3-8CEE-446064D5E8C2}" type="presParOf" srcId="{8D14678B-5935-481B-8B77-0547C1B52118}" destId="{03D17015-F18F-4769-A615-86A13BDF7A19}" srcOrd="2" destOrd="0" presId="urn:microsoft.com/office/officeart/2005/8/layout/radial6"/>
    <dgm:cxn modelId="{DC10BE66-B2B2-46A9-9564-6AEF891B79E9}" type="presParOf" srcId="{8D14678B-5935-481B-8B77-0547C1B52118}" destId="{56D384C9-9DA0-4D11-BB8C-1A0D8BB8B477}" srcOrd="3" destOrd="0" presId="urn:microsoft.com/office/officeart/2005/8/layout/radial6"/>
    <dgm:cxn modelId="{C6C47DEA-B658-41A4-B7C9-DAE17F84EE67}" type="presParOf" srcId="{8D14678B-5935-481B-8B77-0547C1B52118}" destId="{B9699988-EA63-46CC-9062-F121B794DE14}" srcOrd="4" destOrd="0" presId="urn:microsoft.com/office/officeart/2005/8/layout/radial6"/>
    <dgm:cxn modelId="{0305A33A-DC10-49D9-BE25-70D9F8AEAF2D}" type="presParOf" srcId="{8D14678B-5935-481B-8B77-0547C1B52118}" destId="{2D3F505B-7DB9-41D6-9EEB-3040E6C292DA}" srcOrd="5" destOrd="0" presId="urn:microsoft.com/office/officeart/2005/8/layout/radial6"/>
    <dgm:cxn modelId="{49598EDB-3BEC-4949-9AAF-DB198DB56435}" type="presParOf" srcId="{8D14678B-5935-481B-8B77-0547C1B52118}" destId="{73CD9C4C-3E7D-4D37-8A96-9061F6C7DB8F}" srcOrd="6" destOrd="0" presId="urn:microsoft.com/office/officeart/2005/8/layout/radial6"/>
    <dgm:cxn modelId="{F63C7BD7-E3A7-43F7-A4EA-832B05D4F54C}" type="presParOf" srcId="{8D14678B-5935-481B-8B77-0547C1B52118}" destId="{D4971050-E41D-4765-8CCC-199D367E718F}" srcOrd="7" destOrd="0" presId="urn:microsoft.com/office/officeart/2005/8/layout/radial6"/>
    <dgm:cxn modelId="{0D48A5F9-739D-46E6-97DA-100A30D9C686}" type="presParOf" srcId="{8D14678B-5935-481B-8B77-0547C1B52118}" destId="{375D2963-A0CD-427F-9D4F-FA5D52AA7F5A}" srcOrd="8" destOrd="0" presId="urn:microsoft.com/office/officeart/2005/8/layout/radial6"/>
    <dgm:cxn modelId="{1DE0E04C-4279-470D-BB03-E9EF818542B7}" type="presParOf" srcId="{8D14678B-5935-481B-8B77-0547C1B52118}" destId="{4EF9FDD3-9D70-4EB0-9682-34F7984AEA20}" srcOrd="9" destOrd="0" presId="urn:microsoft.com/office/officeart/2005/8/layout/radial6"/>
    <dgm:cxn modelId="{98EC4372-0B2F-49C6-8834-18020017067F}" type="presParOf" srcId="{8D14678B-5935-481B-8B77-0547C1B52118}" destId="{6888B160-653E-42B4-B933-AB3B0C5944F2}" srcOrd="10" destOrd="0" presId="urn:microsoft.com/office/officeart/2005/8/layout/radial6"/>
    <dgm:cxn modelId="{72501D2A-1C72-4126-9CE4-9B17E2BE3BD4}" type="presParOf" srcId="{8D14678B-5935-481B-8B77-0547C1B52118}" destId="{928260E5-EEB8-41F4-99D8-D70C594FCB0F}" srcOrd="11" destOrd="0" presId="urn:microsoft.com/office/officeart/2005/8/layout/radial6"/>
    <dgm:cxn modelId="{43D0D0EB-B47E-4E21-A6B7-01A6FDEE747B}" type="presParOf" srcId="{8D14678B-5935-481B-8B77-0547C1B52118}" destId="{A82B18ED-5BC8-4907-8C34-C72E07CB213E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3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6B9398-593C-4EF2-921D-1F27B2DAD9CF}">
      <dsp:nvSpPr>
        <dsp:cNvPr id="0" name=""/>
        <dsp:cNvSpPr/>
      </dsp:nvSpPr>
      <dsp:spPr>
        <a:xfrm>
          <a:off x="-4527282" y="-694214"/>
          <a:ext cx="5393161" cy="5393161"/>
        </a:xfrm>
        <a:prstGeom prst="blockArc">
          <a:avLst>
            <a:gd name="adj1" fmla="val 18900000"/>
            <a:gd name="adj2" fmla="val 2700000"/>
            <a:gd name="adj3" fmla="val 401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321B4C-12CB-42D5-80C9-05808372CA03}">
      <dsp:nvSpPr>
        <dsp:cNvPr id="0" name=""/>
        <dsp:cNvSpPr/>
      </dsp:nvSpPr>
      <dsp:spPr>
        <a:xfrm>
          <a:off x="556871" y="400473"/>
          <a:ext cx="5357877" cy="8009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751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err="1" smtClean="0">
              <a:latin typeface="Times New Roman" panose="02020503050405090304" pitchFamily="18" charset="0"/>
              <a:cs typeface="Times New Roman" panose="02020503050405090304" pitchFamily="18" charset="0"/>
            </a:rPr>
            <a:t>Nguyễn</a:t>
          </a:r>
          <a:r>
            <a:rPr lang="en-US" sz="4100" kern="1200" dirty="0" smtClean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sz="4100" kern="1200" dirty="0" err="1" smtClean="0">
              <a:latin typeface="Times New Roman" panose="02020503050405090304" pitchFamily="18" charset="0"/>
              <a:cs typeface="Times New Roman" panose="02020503050405090304" pitchFamily="18" charset="0"/>
            </a:rPr>
            <a:t>Mạnh</a:t>
          </a:r>
          <a:r>
            <a:rPr lang="en-US" sz="4100" kern="1200" dirty="0" smtClean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sz="4100" kern="1200" dirty="0" err="1" smtClean="0">
              <a:latin typeface="Times New Roman" panose="02020503050405090304" pitchFamily="18" charset="0"/>
              <a:cs typeface="Times New Roman" panose="02020503050405090304" pitchFamily="18" charset="0"/>
            </a:rPr>
            <a:t>Tường</a:t>
          </a:r>
          <a:endParaRPr lang="en-US" sz="4100" kern="1200" dirty="0">
            <a:latin typeface="Times New Roman" panose="02020503050405090304" pitchFamily="18" charset="0"/>
            <a:cs typeface="Times New Roman" panose="02020503050405090304" pitchFamily="18" charset="0"/>
          </a:endParaRPr>
        </a:p>
      </dsp:txBody>
      <dsp:txXfrm>
        <a:off x="556871" y="400473"/>
        <a:ext cx="5357877" cy="800946"/>
      </dsp:txXfrm>
    </dsp:sp>
    <dsp:sp modelId="{3740269B-8E1F-4C3B-9354-08A9D04801C4}">
      <dsp:nvSpPr>
        <dsp:cNvPr id="0" name=""/>
        <dsp:cNvSpPr/>
      </dsp:nvSpPr>
      <dsp:spPr>
        <a:xfrm>
          <a:off x="56280" y="300354"/>
          <a:ext cx="1001183" cy="10011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53698-A788-437A-AACF-8437A4E3F45A}">
      <dsp:nvSpPr>
        <dsp:cNvPr id="0" name=""/>
        <dsp:cNvSpPr/>
      </dsp:nvSpPr>
      <dsp:spPr>
        <a:xfrm>
          <a:off x="848015" y="1601893"/>
          <a:ext cx="5066733" cy="800946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751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err="1" smtClean="0">
              <a:latin typeface="Times New Roman" panose="02020503050405090304" pitchFamily="18" charset="0"/>
              <a:cs typeface="Times New Roman" panose="02020503050405090304" pitchFamily="18" charset="0"/>
            </a:rPr>
            <a:t>Phạm</a:t>
          </a:r>
          <a:r>
            <a:rPr lang="en-US" sz="4100" kern="1200" dirty="0" smtClean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sz="4100" kern="1200" dirty="0" err="1" smtClean="0">
              <a:latin typeface="Times New Roman" panose="02020503050405090304" pitchFamily="18" charset="0"/>
              <a:cs typeface="Times New Roman" panose="02020503050405090304" pitchFamily="18" charset="0"/>
            </a:rPr>
            <a:t>Ngọc</a:t>
          </a:r>
          <a:r>
            <a:rPr lang="en-US" sz="4100" kern="1200" dirty="0" smtClean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sz="4100" kern="1200" dirty="0" err="1" smtClean="0">
              <a:latin typeface="Times New Roman" panose="02020503050405090304" pitchFamily="18" charset="0"/>
              <a:cs typeface="Times New Roman" panose="02020503050405090304" pitchFamily="18" charset="0"/>
            </a:rPr>
            <a:t>Tú</a:t>
          </a:r>
          <a:endParaRPr lang="en-US" sz="4100" kern="1200" dirty="0">
            <a:latin typeface="Times New Roman" panose="02020503050405090304" pitchFamily="18" charset="0"/>
            <a:cs typeface="Times New Roman" panose="02020503050405090304" pitchFamily="18" charset="0"/>
          </a:endParaRPr>
        </a:p>
      </dsp:txBody>
      <dsp:txXfrm>
        <a:off x="848015" y="1601893"/>
        <a:ext cx="5066733" cy="800946"/>
      </dsp:txXfrm>
    </dsp:sp>
    <dsp:sp modelId="{CB5ED8B9-B234-4092-A2B0-E5A65DA5EB41}">
      <dsp:nvSpPr>
        <dsp:cNvPr id="0" name=""/>
        <dsp:cNvSpPr/>
      </dsp:nvSpPr>
      <dsp:spPr>
        <a:xfrm>
          <a:off x="347424" y="1501774"/>
          <a:ext cx="1001183" cy="10011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C5C6E4-29B6-40D9-A488-CBB4AFDE0514}">
      <dsp:nvSpPr>
        <dsp:cNvPr id="0" name=""/>
        <dsp:cNvSpPr/>
      </dsp:nvSpPr>
      <dsp:spPr>
        <a:xfrm>
          <a:off x="556871" y="2803313"/>
          <a:ext cx="5357877" cy="800946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751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err="1" smtClean="0">
              <a:latin typeface="Times New Roman" panose="02020503050405090304" pitchFamily="18" charset="0"/>
              <a:cs typeface="Times New Roman" panose="02020503050405090304" pitchFamily="18" charset="0"/>
            </a:rPr>
            <a:t>Dương</a:t>
          </a:r>
          <a:r>
            <a:rPr lang="en-US" sz="4100" kern="1200" dirty="0" smtClean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sz="4100" kern="1200" dirty="0" err="1" smtClean="0">
              <a:latin typeface="Times New Roman" panose="02020503050405090304" pitchFamily="18" charset="0"/>
              <a:cs typeface="Times New Roman" panose="02020503050405090304" pitchFamily="18" charset="0"/>
            </a:rPr>
            <a:t>Đình</a:t>
          </a:r>
          <a:r>
            <a:rPr lang="en-US" sz="4100" kern="1200" dirty="0" smtClean="0">
              <a:latin typeface="Times New Roman" panose="02020503050405090304" pitchFamily="18" charset="0"/>
              <a:cs typeface="Times New Roman" panose="02020503050405090304" pitchFamily="18" charset="0"/>
            </a:rPr>
            <a:t> </a:t>
          </a:r>
          <a:r>
            <a:rPr lang="en-US" sz="4100" kern="1200" dirty="0" err="1" smtClean="0">
              <a:latin typeface="Times New Roman" panose="02020503050405090304" pitchFamily="18" charset="0"/>
              <a:cs typeface="Times New Roman" panose="02020503050405090304" pitchFamily="18" charset="0"/>
            </a:rPr>
            <a:t>Tướng</a:t>
          </a:r>
          <a:endParaRPr lang="en-US" sz="4100" kern="1200" dirty="0">
            <a:latin typeface="Times New Roman" panose="02020503050405090304" pitchFamily="18" charset="0"/>
            <a:cs typeface="Times New Roman" panose="02020503050405090304" pitchFamily="18" charset="0"/>
          </a:endParaRPr>
        </a:p>
      </dsp:txBody>
      <dsp:txXfrm>
        <a:off x="556871" y="2803313"/>
        <a:ext cx="5357877" cy="800946"/>
      </dsp:txXfrm>
    </dsp:sp>
    <dsp:sp modelId="{D46E027C-1182-4A94-830E-2260557B1E50}">
      <dsp:nvSpPr>
        <dsp:cNvPr id="0" name=""/>
        <dsp:cNvSpPr/>
      </dsp:nvSpPr>
      <dsp:spPr>
        <a:xfrm>
          <a:off x="56280" y="2703194"/>
          <a:ext cx="1001183" cy="10011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B18ED-5BC8-4907-8C34-C72E07CB213E}">
      <dsp:nvSpPr>
        <dsp:cNvPr id="0" name=""/>
        <dsp:cNvSpPr/>
      </dsp:nvSpPr>
      <dsp:spPr>
        <a:xfrm>
          <a:off x="546756" y="430216"/>
          <a:ext cx="2873367" cy="2873367"/>
        </a:xfrm>
        <a:prstGeom prst="blockArc">
          <a:avLst>
            <a:gd name="adj1" fmla="val 10800000"/>
            <a:gd name="adj2" fmla="val 16200000"/>
            <a:gd name="adj3" fmla="val 46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9FDD3-9D70-4EB0-9682-34F7984AEA20}">
      <dsp:nvSpPr>
        <dsp:cNvPr id="0" name=""/>
        <dsp:cNvSpPr/>
      </dsp:nvSpPr>
      <dsp:spPr>
        <a:xfrm>
          <a:off x="546756" y="430216"/>
          <a:ext cx="2873367" cy="2873367"/>
        </a:xfrm>
        <a:prstGeom prst="blockArc">
          <a:avLst>
            <a:gd name="adj1" fmla="val 5400000"/>
            <a:gd name="adj2" fmla="val 10800000"/>
            <a:gd name="adj3" fmla="val 46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D9C4C-3E7D-4D37-8A96-9061F6C7DB8F}">
      <dsp:nvSpPr>
        <dsp:cNvPr id="0" name=""/>
        <dsp:cNvSpPr/>
      </dsp:nvSpPr>
      <dsp:spPr>
        <a:xfrm>
          <a:off x="546756" y="430216"/>
          <a:ext cx="2873367" cy="2873367"/>
        </a:xfrm>
        <a:prstGeom prst="blockArc">
          <a:avLst>
            <a:gd name="adj1" fmla="val 0"/>
            <a:gd name="adj2" fmla="val 5400000"/>
            <a:gd name="adj3" fmla="val 46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384C9-9DA0-4D11-BB8C-1A0D8BB8B477}">
      <dsp:nvSpPr>
        <dsp:cNvPr id="0" name=""/>
        <dsp:cNvSpPr/>
      </dsp:nvSpPr>
      <dsp:spPr>
        <a:xfrm>
          <a:off x="546756" y="430216"/>
          <a:ext cx="2873367" cy="2873367"/>
        </a:xfrm>
        <a:prstGeom prst="blockArc">
          <a:avLst>
            <a:gd name="adj1" fmla="val 16200000"/>
            <a:gd name="adj2" fmla="val 0"/>
            <a:gd name="adj3" fmla="val 46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E6442-A24D-4350-8195-E8D1852AF4E6}">
      <dsp:nvSpPr>
        <dsp:cNvPr id="0" name=""/>
        <dsp:cNvSpPr/>
      </dsp:nvSpPr>
      <dsp:spPr>
        <a:xfrm>
          <a:off x="1322939" y="1206398"/>
          <a:ext cx="1321002" cy="13210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M.Tường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16395" y="1399854"/>
        <a:ext cx="934090" cy="934090"/>
      </dsp:txXfrm>
    </dsp:sp>
    <dsp:sp modelId="{9319D3CE-EDF7-4A99-8BD9-555C481C3E44}">
      <dsp:nvSpPr>
        <dsp:cNvPr id="0" name=""/>
        <dsp:cNvSpPr/>
      </dsp:nvSpPr>
      <dsp:spPr>
        <a:xfrm>
          <a:off x="1521089" y="1154"/>
          <a:ext cx="924701" cy="9247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Khảo sát</a:t>
          </a:r>
          <a:endParaRPr lang="en-US" sz="1400" kern="1200"/>
        </a:p>
      </dsp:txBody>
      <dsp:txXfrm>
        <a:off x="1656508" y="136573"/>
        <a:ext cx="653863" cy="653863"/>
      </dsp:txXfrm>
    </dsp:sp>
    <dsp:sp modelId="{B9699988-EA63-46CC-9062-F121B794DE14}">
      <dsp:nvSpPr>
        <dsp:cNvPr id="0" name=""/>
        <dsp:cNvSpPr/>
      </dsp:nvSpPr>
      <dsp:spPr>
        <a:xfrm>
          <a:off x="2924484" y="1404549"/>
          <a:ext cx="924701" cy="9247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Lập trình</a:t>
          </a:r>
          <a:endParaRPr lang="en-US" sz="1400" kern="1200"/>
        </a:p>
      </dsp:txBody>
      <dsp:txXfrm>
        <a:off x="3059903" y="1539968"/>
        <a:ext cx="653863" cy="653863"/>
      </dsp:txXfrm>
    </dsp:sp>
    <dsp:sp modelId="{D4971050-E41D-4765-8CCC-199D367E718F}">
      <dsp:nvSpPr>
        <dsp:cNvPr id="0" name=""/>
        <dsp:cNvSpPr/>
      </dsp:nvSpPr>
      <dsp:spPr>
        <a:xfrm>
          <a:off x="1521089" y="2807943"/>
          <a:ext cx="924701" cy="9247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Kiểm thử</a:t>
          </a:r>
          <a:endParaRPr lang="en-US" sz="1400" kern="1200"/>
        </a:p>
      </dsp:txBody>
      <dsp:txXfrm>
        <a:off x="1656508" y="2943362"/>
        <a:ext cx="653863" cy="653863"/>
      </dsp:txXfrm>
    </dsp:sp>
    <dsp:sp modelId="{6888B160-653E-42B4-B933-AB3B0C5944F2}">
      <dsp:nvSpPr>
        <dsp:cNvPr id="0" name=""/>
        <dsp:cNvSpPr/>
      </dsp:nvSpPr>
      <dsp:spPr>
        <a:xfrm>
          <a:off x="117695" y="1404549"/>
          <a:ext cx="924701" cy="9247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Phân tích hệ thống</a:t>
          </a:r>
          <a:endParaRPr lang="en-US" sz="1400" kern="1200"/>
        </a:p>
      </dsp:txBody>
      <dsp:txXfrm>
        <a:off x="253114" y="1539968"/>
        <a:ext cx="653863" cy="6538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B18ED-5BC8-4907-8C34-C72E07CB213E}">
      <dsp:nvSpPr>
        <dsp:cNvPr id="0" name=""/>
        <dsp:cNvSpPr/>
      </dsp:nvSpPr>
      <dsp:spPr>
        <a:xfrm>
          <a:off x="490038" y="412726"/>
          <a:ext cx="2755946" cy="2755946"/>
        </a:xfrm>
        <a:prstGeom prst="blockArc">
          <a:avLst>
            <a:gd name="adj1" fmla="val 10800000"/>
            <a:gd name="adj2" fmla="val 162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9FDD3-9D70-4EB0-9682-34F7984AEA20}">
      <dsp:nvSpPr>
        <dsp:cNvPr id="0" name=""/>
        <dsp:cNvSpPr/>
      </dsp:nvSpPr>
      <dsp:spPr>
        <a:xfrm>
          <a:off x="490038" y="412726"/>
          <a:ext cx="2755946" cy="2755946"/>
        </a:xfrm>
        <a:prstGeom prst="blockArc">
          <a:avLst>
            <a:gd name="adj1" fmla="val 5400000"/>
            <a:gd name="adj2" fmla="val 108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D9C4C-3E7D-4D37-8A96-9061F6C7DB8F}">
      <dsp:nvSpPr>
        <dsp:cNvPr id="0" name=""/>
        <dsp:cNvSpPr/>
      </dsp:nvSpPr>
      <dsp:spPr>
        <a:xfrm>
          <a:off x="490038" y="412726"/>
          <a:ext cx="2755946" cy="2755946"/>
        </a:xfrm>
        <a:prstGeom prst="blockArc">
          <a:avLst>
            <a:gd name="adj1" fmla="val 0"/>
            <a:gd name="adj2" fmla="val 54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384C9-9DA0-4D11-BB8C-1A0D8BB8B477}">
      <dsp:nvSpPr>
        <dsp:cNvPr id="0" name=""/>
        <dsp:cNvSpPr/>
      </dsp:nvSpPr>
      <dsp:spPr>
        <a:xfrm>
          <a:off x="490038" y="412726"/>
          <a:ext cx="2755946" cy="2755946"/>
        </a:xfrm>
        <a:prstGeom prst="blockArc">
          <a:avLst>
            <a:gd name="adj1" fmla="val 16200000"/>
            <a:gd name="adj2" fmla="val 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E6442-A24D-4350-8195-E8D1852AF4E6}">
      <dsp:nvSpPr>
        <dsp:cNvPr id="0" name=""/>
        <dsp:cNvSpPr/>
      </dsp:nvSpPr>
      <dsp:spPr>
        <a:xfrm>
          <a:off x="1233179" y="1155867"/>
          <a:ext cx="1269664" cy="12696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err="1" smtClean="0"/>
            <a:t>P.Tú</a:t>
          </a:r>
          <a:endParaRPr lang="en-US" sz="4100" kern="1200" dirty="0"/>
        </a:p>
      </dsp:txBody>
      <dsp:txXfrm>
        <a:off x="1419117" y="1341805"/>
        <a:ext cx="897788" cy="897788"/>
      </dsp:txXfrm>
    </dsp:sp>
    <dsp:sp modelId="{9319D3CE-EDF7-4A99-8BD9-555C481C3E44}">
      <dsp:nvSpPr>
        <dsp:cNvPr id="0" name=""/>
        <dsp:cNvSpPr/>
      </dsp:nvSpPr>
      <dsp:spPr>
        <a:xfrm>
          <a:off x="1423629" y="339"/>
          <a:ext cx="888765" cy="8887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Khảo sát</a:t>
          </a:r>
          <a:endParaRPr lang="en-US" sz="1400" kern="1200"/>
        </a:p>
      </dsp:txBody>
      <dsp:txXfrm>
        <a:off x="1553786" y="130496"/>
        <a:ext cx="628451" cy="628451"/>
      </dsp:txXfrm>
    </dsp:sp>
    <dsp:sp modelId="{B9699988-EA63-46CC-9062-F121B794DE14}">
      <dsp:nvSpPr>
        <dsp:cNvPr id="0" name=""/>
        <dsp:cNvSpPr/>
      </dsp:nvSpPr>
      <dsp:spPr>
        <a:xfrm>
          <a:off x="2769607" y="1346317"/>
          <a:ext cx="888765" cy="8887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Lập trình</a:t>
          </a:r>
          <a:endParaRPr lang="en-US" sz="1400" kern="1200"/>
        </a:p>
      </dsp:txBody>
      <dsp:txXfrm>
        <a:off x="2899764" y="1476474"/>
        <a:ext cx="628451" cy="628451"/>
      </dsp:txXfrm>
    </dsp:sp>
    <dsp:sp modelId="{D4971050-E41D-4765-8CCC-199D367E718F}">
      <dsp:nvSpPr>
        <dsp:cNvPr id="0" name=""/>
        <dsp:cNvSpPr/>
      </dsp:nvSpPr>
      <dsp:spPr>
        <a:xfrm>
          <a:off x="1423629" y="2692295"/>
          <a:ext cx="888765" cy="8887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Kiểm thử</a:t>
          </a:r>
          <a:endParaRPr lang="en-US" sz="1400" kern="1200"/>
        </a:p>
      </dsp:txBody>
      <dsp:txXfrm>
        <a:off x="1553786" y="2822452"/>
        <a:ext cx="628451" cy="628451"/>
      </dsp:txXfrm>
    </dsp:sp>
    <dsp:sp modelId="{6888B160-653E-42B4-B933-AB3B0C5944F2}">
      <dsp:nvSpPr>
        <dsp:cNvPr id="0" name=""/>
        <dsp:cNvSpPr/>
      </dsp:nvSpPr>
      <dsp:spPr>
        <a:xfrm>
          <a:off x="77651" y="1346317"/>
          <a:ext cx="888765" cy="8887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Phân tích hệ thống</a:t>
          </a:r>
          <a:endParaRPr lang="en-US" sz="1400" kern="1200"/>
        </a:p>
      </dsp:txBody>
      <dsp:txXfrm>
        <a:off x="207808" y="1476474"/>
        <a:ext cx="628451" cy="6284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B18ED-5BC8-4907-8C34-C72E07CB213E}">
      <dsp:nvSpPr>
        <dsp:cNvPr id="0" name=""/>
        <dsp:cNvSpPr/>
      </dsp:nvSpPr>
      <dsp:spPr>
        <a:xfrm>
          <a:off x="838036" y="412160"/>
          <a:ext cx="2757078" cy="2757078"/>
        </a:xfrm>
        <a:prstGeom prst="blockArc">
          <a:avLst>
            <a:gd name="adj1" fmla="val 10800000"/>
            <a:gd name="adj2" fmla="val 162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9FDD3-9D70-4EB0-9682-34F7984AEA20}">
      <dsp:nvSpPr>
        <dsp:cNvPr id="0" name=""/>
        <dsp:cNvSpPr/>
      </dsp:nvSpPr>
      <dsp:spPr>
        <a:xfrm>
          <a:off x="838036" y="412160"/>
          <a:ext cx="2757078" cy="2757078"/>
        </a:xfrm>
        <a:prstGeom prst="blockArc">
          <a:avLst>
            <a:gd name="adj1" fmla="val 5400000"/>
            <a:gd name="adj2" fmla="val 108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D9C4C-3E7D-4D37-8A96-9061F6C7DB8F}">
      <dsp:nvSpPr>
        <dsp:cNvPr id="0" name=""/>
        <dsp:cNvSpPr/>
      </dsp:nvSpPr>
      <dsp:spPr>
        <a:xfrm>
          <a:off x="838036" y="412160"/>
          <a:ext cx="2757078" cy="2757078"/>
        </a:xfrm>
        <a:prstGeom prst="blockArc">
          <a:avLst>
            <a:gd name="adj1" fmla="val 0"/>
            <a:gd name="adj2" fmla="val 54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384C9-9DA0-4D11-BB8C-1A0D8BB8B477}">
      <dsp:nvSpPr>
        <dsp:cNvPr id="0" name=""/>
        <dsp:cNvSpPr/>
      </dsp:nvSpPr>
      <dsp:spPr>
        <a:xfrm>
          <a:off x="838036" y="426966"/>
          <a:ext cx="2757078" cy="2757078"/>
        </a:xfrm>
        <a:prstGeom prst="blockArc">
          <a:avLst>
            <a:gd name="adj1" fmla="val 16200000"/>
            <a:gd name="adj2" fmla="val 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E6442-A24D-4350-8195-E8D1852AF4E6}">
      <dsp:nvSpPr>
        <dsp:cNvPr id="0" name=""/>
        <dsp:cNvSpPr/>
      </dsp:nvSpPr>
      <dsp:spPr>
        <a:xfrm>
          <a:off x="1582340" y="1156464"/>
          <a:ext cx="1268470" cy="1268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Đ.Tướng</a:t>
          </a:r>
          <a:endParaRPr lang="en-US" sz="1900" kern="1200"/>
        </a:p>
      </dsp:txBody>
      <dsp:txXfrm>
        <a:off x="1768103" y="1342227"/>
        <a:ext cx="896944" cy="896944"/>
      </dsp:txXfrm>
    </dsp:sp>
    <dsp:sp modelId="{9319D3CE-EDF7-4A99-8BD9-555C481C3E44}">
      <dsp:nvSpPr>
        <dsp:cNvPr id="0" name=""/>
        <dsp:cNvSpPr/>
      </dsp:nvSpPr>
      <dsp:spPr>
        <a:xfrm>
          <a:off x="1772611" y="161"/>
          <a:ext cx="887929" cy="8879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Thiết kế giao diện</a:t>
          </a:r>
          <a:endParaRPr lang="en-US" sz="1400" kern="1200"/>
        </a:p>
      </dsp:txBody>
      <dsp:txXfrm>
        <a:off x="1902645" y="130195"/>
        <a:ext cx="627861" cy="627861"/>
      </dsp:txXfrm>
    </dsp:sp>
    <dsp:sp modelId="{B9699988-EA63-46CC-9062-F121B794DE14}">
      <dsp:nvSpPr>
        <dsp:cNvPr id="0" name=""/>
        <dsp:cNvSpPr/>
      </dsp:nvSpPr>
      <dsp:spPr>
        <a:xfrm>
          <a:off x="3119185" y="1346735"/>
          <a:ext cx="887929" cy="8879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Lập trình</a:t>
          </a:r>
          <a:endParaRPr lang="en-US" sz="1400" kern="1200"/>
        </a:p>
      </dsp:txBody>
      <dsp:txXfrm>
        <a:off x="3249219" y="1476769"/>
        <a:ext cx="627861" cy="627861"/>
      </dsp:txXfrm>
    </dsp:sp>
    <dsp:sp modelId="{D4971050-E41D-4765-8CCC-199D367E718F}">
      <dsp:nvSpPr>
        <dsp:cNvPr id="0" name=""/>
        <dsp:cNvSpPr/>
      </dsp:nvSpPr>
      <dsp:spPr>
        <a:xfrm>
          <a:off x="1772611" y="2693309"/>
          <a:ext cx="887929" cy="8879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Kiểm thử</a:t>
          </a:r>
          <a:endParaRPr lang="en-US" sz="1400" kern="1200"/>
        </a:p>
      </dsp:txBody>
      <dsp:txXfrm>
        <a:off x="1902645" y="2823343"/>
        <a:ext cx="627861" cy="627861"/>
      </dsp:txXfrm>
    </dsp:sp>
    <dsp:sp modelId="{6888B160-653E-42B4-B933-AB3B0C5944F2}">
      <dsp:nvSpPr>
        <dsp:cNvPr id="0" name=""/>
        <dsp:cNvSpPr/>
      </dsp:nvSpPr>
      <dsp:spPr>
        <a:xfrm>
          <a:off x="426037" y="1346735"/>
          <a:ext cx="887929" cy="8879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Thiết kế CSDL</a:t>
          </a:r>
          <a:endParaRPr lang="en-US" sz="1400" kern="1200"/>
        </a:p>
      </dsp:txBody>
      <dsp:txXfrm>
        <a:off x="556071" y="1476769"/>
        <a:ext cx="627861" cy="627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509B8-6F7E-44F9-8986-B3297C39674C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Khóa luận tốt nghiệp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0EC4F-EE33-4FA1-B232-49F56511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497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A16D7-7A10-43E2-B627-90A204EED90E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Khóa luận tốt nghiệp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1BE4F-A24C-48FB-96D8-F0C449B1E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37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GVHD: Th.S Trần Quốc Hưng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Khóa luận tốt nghiệp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4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GVHD: Th.S Trần Quốc Hưng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Khóa luận tốt nghiệp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4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GVHD: Th.S Trần Quốc Hưng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Khóa luận tốt nghiệp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6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GVHD: Th.S Trần Quốc Hưng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Khóa luận tốt nghiệp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GVHD: Th.S Trần Quốc Hưng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Khóa luận tốt nghiệp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8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GVHD: Th.S Trần Quốc Hưng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Khóa luận tốt nghiệp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1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GVHD: Th.S Trần Quốc Hưng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Khóa luận tốt nghiệp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0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GVHD: Th.S Trần Quốc Hưng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Khóa luận tốt nghiệp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2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GVHD: Th.S Trần Quốc Hưng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Khóa luận tốt nghiệp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7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GVHD: Th.S Trần Quốc Hưng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Khóa luận tốt nghiệp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GVHD: Th.S Trần Quốc Hưng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Khóa luận tốt nghiệp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7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Khóa luận tốt nghiệp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GVHD: Th.S Trần Quốc Hưng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5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13" Type="http://schemas.openxmlformats.org/officeDocument/2006/relationships/image" Target="../media/image27.jpg"/><Relationship Id="rId18" Type="http://schemas.openxmlformats.org/officeDocument/2006/relationships/image" Target="../media/image32.png"/><Relationship Id="rId26" Type="http://schemas.openxmlformats.org/officeDocument/2006/relationships/diagramQuickStyle" Target="../diagrams/quickStyle2.xml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34" Type="http://schemas.openxmlformats.org/officeDocument/2006/relationships/diagramData" Target="../diagrams/data4.xml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jpg"/><Relationship Id="rId25" Type="http://schemas.openxmlformats.org/officeDocument/2006/relationships/diagramLayout" Target="../diagrams/layout2.xml"/><Relationship Id="rId33" Type="http://schemas.microsoft.com/office/2007/relationships/diagramDrawing" Target="../diagrams/drawing3.xml"/><Relationship Id="rId38" Type="http://schemas.microsoft.com/office/2007/relationships/diagramDrawing" Target="../diagrams/drawing4.xml"/><Relationship Id="rId2" Type="http://schemas.openxmlformats.org/officeDocument/2006/relationships/chart" Target="../charts/chart1.xml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29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diagramData" Target="../diagrams/data2.xml"/><Relationship Id="rId32" Type="http://schemas.openxmlformats.org/officeDocument/2006/relationships/diagramColors" Target="../diagrams/colors3.xml"/><Relationship Id="rId37" Type="http://schemas.openxmlformats.org/officeDocument/2006/relationships/diagramColors" Target="../diagrams/colors4.xml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jpg"/><Relationship Id="rId28" Type="http://schemas.microsoft.com/office/2007/relationships/diagramDrawing" Target="../diagrams/drawing2.xml"/><Relationship Id="rId36" Type="http://schemas.openxmlformats.org/officeDocument/2006/relationships/diagramQuickStyle" Target="../diagrams/quickStyle4.xml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31" Type="http://schemas.openxmlformats.org/officeDocument/2006/relationships/diagramQuickStyle" Target="../diagrams/quickStyle3.xml"/><Relationship Id="rId4" Type="http://schemas.openxmlformats.org/officeDocument/2006/relationships/image" Target="../media/image18.jp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diagramColors" Target="../diagrams/colors2.xml"/><Relationship Id="rId30" Type="http://schemas.openxmlformats.org/officeDocument/2006/relationships/diagramLayout" Target="../diagrams/layout3.xml"/><Relationship Id="rId35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11/03/2019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9" b="89693" l="3794" r="943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6106" y="-310465"/>
            <a:ext cx="6096000" cy="237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005463" y="86228"/>
            <a:ext cx="4313244" cy="792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VINH</a:t>
            </a:r>
          </a:p>
        </p:txBody>
      </p:sp>
      <p:sp>
        <p:nvSpPr>
          <p:cNvPr id="7" name="Rectangle 6"/>
          <p:cNvSpPr/>
          <p:nvPr/>
        </p:nvSpPr>
        <p:spPr>
          <a:xfrm>
            <a:off x="5181600" y="807474"/>
            <a:ext cx="4313244" cy="792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 KỸ THUẬT VÀ CÔNG NGHỆ</a:t>
            </a:r>
            <a:endParaRPr lang="en-US" sz="2000" b="1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828585" y="878953"/>
            <a:ext cx="2667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813659" y="2339973"/>
            <a:ext cx="8192397" cy="1329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HỌC </a:t>
            </a:r>
            <a:r>
              <a:rPr lang="en-US" sz="36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PHẦN CÔNG </a:t>
            </a:r>
            <a:r>
              <a:rPr lang="en-US" sz="3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NGHỆ PHẦN MỀM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GIẢNG VIÊN: CAO THANH SƠN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48768" y="4011442"/>
            <a:ext cx="9522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ED1C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MỀM QUẢN LÝ QUÁN CAFE </a:t>
            </a:r>
            <a:endParaRPr lang="en-US" sz="3600" dirty="0">
              <a:solidFill>
                <a:srgbClr val="ED1C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42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GVHD: Th.S Trần Quốc Hưng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Khóa luận tốt nghiệp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33800" y="4572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2209800"/>
            <a:ext cx="716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Mô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hình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thác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nước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342900" indent="-342900">
              <a:buAutoNum type="arabicPeriod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Phân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tích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thiết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kế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hệ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thống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342900" indent="-342900">
              <a:buAutoNum type="arabicPeriod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Mô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hình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MVC</a:t>
            </a:r>
          </a:p>
          <a:p>
            <a:pPr marL="342900" indent="-342900">
              <a:buAutoNum type="arabicPeriod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Winform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ADO.NET</a:t>
            </a:r>
          </a:p>
          <a:p>
            <a:pPr marL="342900" indent="-342900">
              <a:buAutoNum type="arabicPeriod"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342900" indent="-342900">
              <a:buAutoNum type="arabicPeriod"/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342900" indent="-342900">
              <a:buAutoNum type="arabicPeriod"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342900" indent="-342900">
              <a:buAutoNum type="arabicPeriod"/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75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38502" y="4355812"/>
            <a:ext cx="24064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smtClean="0">
                <a:solidFill>
                  <a:schemeClr val="bg1"/>
                </a:solidFill>
                <a:latin typeface="#9Slide01 Tieu de ngan" panose="00000800000000000000" pitchFamily="2" charset="0"/>
              </a:rPr>
              <a:t>SINH VIÊN</a:t>
            </a:r>
          </a:p>
          <a:p>
            <a:pPr algn="ctr"/>
            <a:r>
              <a:rPr lang="en-US" sz="3200" smtClean="0">
                <a:solidFill>
                  <a:schemeClr val="bg1"/>
                </a:solidFill>
                <a:latin typeface="#9Slide01 Tieu de ngan" panose="00000800000000000000" pitchFamily="2" charset="0"/>
              </a:rPr>
              <a:t>THỰC HIỆN</a:t>
            </a:r>
            <a:endParaRPr lang="en-US" sz="3200">
              <a:solidFill>
                <a:schemeClr val="bg1"/>
              </a:solidFill>
              <a:latin typeface="#9Slide01 Tieu de ngan" panose="00000800000000000000" pitchFamily="2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58236487"/>
              </p:ext>
            </p:extLst>
          </p:nvPr>
        </p:nvGraphicFramePr>
        <p:xfrm>
          <a:off x="4546600" y="1981200"/>
          <a:ext cx="5969000" cy="4004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2209800"/>
            <a:ext cx="3429000" cy="257175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419600" y="3048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Sinh</a:t>
            </a:r>
            <a:r>
              <a:rPr lang="en-US" sz="36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36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viên</a:t>
            </a:r>
            <a:r>
              <a:rPr lang="en-US" sz="36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36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thực</a:t>
            </a:r>
            <a:r>
              <a:rPr lang="en-US" sz="36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sz="36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hiện</a:t>
            </a:r>
            <a:endParaRPr lang="en-US" sz="36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69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92338"/>
            <a:ext cx="18669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Freeform 21"/>
          <p:cNvSpPr>
            <a:spLocks/>
          </p:cNvSpPr>
          <p:nvPr/>
        </p:nvSpPr>
        <p:spPr bwMode="auto">
          <a:xfrm>
            <a:off x="1957388" y="4498975"/>
            <a:ext cx="846138" cy="741363"/>
          </a:xfrm>
          <a:custGeom>
            <a:avLst/>
            <a:gdLst>
              <a:gd name="T0" fmla="*/ 397 w 404"/>
              <a:gd name="T1" fmla="*/ 264 h 355"/>
              <a:gd name="T2" fmla="*/ 388 w 404"/>
              <a:gd name="T3" fmla="*/ 234 h 355"/>
              <a:gd name="T4" fmla="*/ 382 w 404"/>
              <a:gd name="T5" fmla="*/ 223 h 355"/>
              <a:gd name="T6" fmla="*/ 399 w 404"/>
              <a:gd name="T7" fmla="*/ 207 h 355"/>
              <a:gd name="T8" fmla="*/ 399 w 404"/>
              <a:gd name="T9" fmla="*/ 206 h 355"/>
              <a:gd name="T10" fmla="*/ 399 w 404"/>
              <a:gd name="T11" fmla="*/ 183 h 355"/>
              <a:gd name="T12" fmla="*/ 387 w 404"/>
              <a:gd name="T13" fmla="*/ 179 h 355"/>
              <a:gd name="T14" fmla="*/ 388 w 404"/>
              <a:gd name="T15" fmla="*/ 155 h 355"/>
              <a:gd name="T16" fmla="*/ 399 w 404"/>
              <a:gd name="T17" fmla="*/ 151 h 355"/>
              <a:gd name="T18" fmla="*/ 404 w 404"/>
              <a:gd name="T19" fmla="*/ 139 h 355"/>
              <a:gd name="T20" fmla="*/ 387 w 404"/>
              <a:gd name="T21" fmla="*/ 122 h 355"/>
              <a:gd name="T22" fmla="*/ 388 w 404"/>
              <a:gd name="T23" fmla="*/ 99 h 355"/>
              <a:gd name="T24" fmla="*/ 399 w 404"/>
              <a:gd name="T25" fmla="*/ 95 h 355"/>
              <a:gd name="T26" fmla="*/ 404 w 404"/>
              <a:gd name="T27" fmla="*/ 83 h 355"/>
              <a:gd name="T28" fmla="*/ 387 w 404"/>
              <a:gd name="T29" fmla="*/ 66 h 355"/>
              <a:gd name="T30" fmla="*/ 399 w 404"/>
              <a:gd name="T31" fmla="*/ 39 h 355"/>
              <a:gd name="T32" fmla="*/ 5 w 404"/>
              <a:gd name="T33" fmla="*/ 0 h 355"/>
              <a:gd name="T34" fmla="*/ 5 w 404"/>
              <a:gd name="T35" fmla="*/ 59 h 355"/>
              <a:gd name="T36" fmla="*/ 16 w 404"/>
              <a:gd name="T37" fmla="*/ 87 h 355"/>
              <a:gd name="T38" fmla="*/ 5 w 404"/>
              <a:gd name="T39" fmla="*/ 92 h 355"/>
              <a:gd name="T40" fmla="*/ 5 w 404"/>
              <a:gd name="T41" fmla="*/ 92 h 355"/>
              <a:gd name="T42" fmla="*/ 5 w 404"/>
              <a:gd name="T43" fmla="*/ 115 h 355"/>
              <a:gd name="T44" fmla="*/ 16 w 404"/>
              <a:gd name="T45" fmla="*/ 120 h 355"/>
              <a:gd name="T46" fmla="*/ 16 w 404"/>
              <a:gd name="T47" fmla="*/ 143 h 355"/>
              <a:gd name="T48" fmla="*/ 0 w 404"/>
              <a:gd name="T49" fmla="*/ 159 h 355"/>
              <a:gd name="T50" fmla="*/ 5 w 404"/>
              <a:gd name="T51" fmla="*/ 171 h 355"/>
              <a:gd name="T52" fmla="*/ 16 w 404"/>
              <a:gd name="T53" fmla="*/ 175 h 355"/>
              <a:gd name="T54" fmla="*/ 16 w 404"/>
              <a:gd name="T55" fmla="*/ 199 h 355"/>
              <a:gd name="T56" fmla="*/ 0 w 404"/>
              <a:gd name="T57" fmla="*/ 215 h 355"/>
              <a:gd name="T58" fmla="*/ 16 w 404"/>
              <a:gd name="T59" fmla="*/ 231 h 355"/>
              <a:gd name="T60" fmla="*/ 5 w 404"/>
              <a:gd name="T61" fmla="*/ 259 h 355"/>
              <a:gd name="T62" fmla="*/ 5 w 404"/>
              <a:gd name="T63" fmla="*/ 261 h 355"/>
              <a:gd name="T64" fmla="*/ 5 w 404"/>
              <a:gd name="T65" fmla="*/ 262 h 355"/>
              <a:gd name="T66" fmla="*/ 312 w 404"/>
              <a:gd name="T67" fmla="*/ 341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04" h="355">
                <a:moveTo>
                  <a:pt x="312" y="341"/>
                </a:moveTo>
                <a:cubicBezTo>
                  <a:pt x="397" y="264"/>
                  <a:pt x="397" y="264"/>
                  <a:pt x="397" y="264"/>
                </a:cubicBezTo>
                <a:cubicBezTo>
                  <a:pt x="401" y="261"/>
                  <a:pt x="404" y="256"/>
                  <a:pt x="404" y="250"/>
                </a:cubicBezTo>
                <a:cubicBezTo>
                  <a:pt x="404" y="241"/>
                  <a:pt x="397" y="234"/>
                  <a:pt x="388" y="234"/>
                </a:cubicBezTo>
                <a:cubicBezTo>
                  <a:pt x="387" y="234"/>
                  <a:pt x="387" y="234"/>
                  <a:pt x="387" y="234"/>
                </a:cubicBezTo>
                <a:cubicBezTo>
                  <a:pt x="384" y="231"/>
                  <a:pt x="382" y="227"/>
                  <a:pt x="382" y="223"/>
                </a:cubicBezTo>
                <a:cubicBezTo>
                  <a:pt x="382" y="218"/>
                  <a:pt x="384" y="214"/>
                  <a:pt x="387" y="211"/>
                </a:cubicBezTo>
                <a:cubicBezTo>
                  <a:pt x="392" y="211"/>
                  <a:pt x="396" y="209"/>
                  <a:pt x="399" y="207"/>
                </a:cubicBezTo>
                <a:cubicBezTo>
                  <a:pt x="399" y="207"/>
                  <a:pt x="399" y="207"/>
                  <a:pt x="399" y="207"/>
                </a:cubicBezTo>
                <a:cubicBezTo>
                  <a:pt x="399" y="206"/>
                  <a:pt x="399" y="206"/>
                  <a:pt x="399" y="206"/>
                </a:cubicBezTo>
                <a:cubicBezTo>
                  <a:pt x="402" y="204"/>
                  <a:pt x="403" y="199"/>
                  <a:pt x="403" y="195"/>
                </a:cubicBezTo>
                <a:cubicBezTo>
                  <a:pt x="403" y="190"/>
                  <a:pt x="402" y="186"/>
                  <a:pt x="399" y="183"/>
                </a:cubicBezTo>
                <a:cubicBezTo>
                  <a:pt x="399" y="183"/>
                  <a:pt x="399" y="183"/>
                  <a:pt x="399" y="183"/>
                </a:cubicBezTo>
                <a:cubicBezTo>
                  <a:pt x="396" y="180"/>
                  <a:pt x="392" y="179"/>
                  <a:pt x="387" y="179"/>
                </a:cubicBezTo>
                <a:cubicBezTo>
                  <a:pt x="384" y="176"/>
                  <a:pt x="382" y="172"/>
                  <a:pt x="382" y="167"/>
                </a:cubicBezTo>
                <a:cubicBezTo>
                  <a:pt x="382" y="162"/>
                  <a:pt x="385" y="158"/>
                  <a:pt x="388" y="155"/>
                </a:cubicBezTo>
                <a:cubicBezTo>
                  <a:pt x="392" y="155"/>
                  <a:pt x="396" y="153"/>
                  <a:pt x="398" y="151"/>
                </a:cubicBezTo>
                <a:cubicBezTo>
                  <a:pt x="399" y="151"/>
                  <a:pt x="399" y="151"/>
                  <a:pt x="399" y="151"/>
                </a:cubicBezTo>
                <a:cubicBezTo>
                  <a:pt x="399" y="151"/>
                  <a:pt x="399" y="151"/>
                  <a:pt x="399" y="151"/>
                </a:cubicBezTo>
                <a:cubicBezTo>
                  <a:pt x="402" y="148"/>
                  <a:pt x="404" y="143"/>
                  <a:pt x="404" y="139"/>
                </a:cubicBezTo>
                <a:cubicBezTo>
                  <a:pt x="404" y="130"/>
                  <a:pt x="397" y="122"/>
                  <a:pt x="388" y="122"/>
                </a:cubicBezTo>
                <a:cubicBezTo>
                  <a:pt x="387" y="122"/>
                  <a:pt x="387" y="122"/>
                  <a:pt x="387" y="122"/>
                </a:cubicBezTo>
                <a:cubicBezTo>
                  <a:pt x="384" y="119"/>
                  <a:pt x="382" y="115"/>
                  <a:pt x="382" y="111"/>
                </a:cubicBezTo>
                <a:cubicBezTo>
                  <a:pt x="382" y="106"/>
                  <a:pt x="385" y="102"/>
                  <a:pt x="388" y="99"/>
                </a:cubicBezTo>
                <a:cubicBezTo>
                  <a:pt x="392" y="99"/>
                  <a:pt x="396" y="97"/>
                  <a:pt x="398" y="95"/>
                </a:cubicBezTo>
                <a:cubicBezTo>
                  <a:pt x="399" y="95"/>
                  <a:pt x="399" y="95"/>
                  <a:pt x="399" y="95"/>
                </a:cubicBezTo>
                <a:cubicBezTo>
                  <a:pt x="399" y="95"/>
                  <a:pt x="399" y="95"/>
                  <a:pt x="399" y="95"/>
                </a:cubicBezTo>
                <a:cubicBezTo>
                  <a:pt x="402" y="92"/>
                  <a:pt x="404" y="87"/>
                  <a:pt x="404" y="83"/>
                </a:cubicBezTo>
                <a:cubicBezTo>
                  <a:pt x="404" y="74"/>
                  <a:pt x="397" y="66"/>
                  <a:pt x="388" y="66"/>
                </a:cubicBezTo>
                <a:cubicBezTo>
                  <a:pt x="387" y="66"/>
                  <a:pt x="387" y="66"/>
                  <a:pt x="387" y="66"/>
                </a:cubicBezTo>
                <a:cubicBezTo>
                  <a:pt x="384" y="64"/>
                  <a:pt x="382" y="60"/>
                  <a:pt x="382" y="55"/>
                </a:cubicBezTo>
                <a:cubicBezTo>
                  <a:pt x="382" y="46"/>
                  <a:pt x="390" y="39"/>
                  <a:pt x="399" y="39"/>
                </a:cubicBezTo>
                <a:cubicBezTo>
                  <a:pt x="399" y="0"/>
                  <a:pt x="399" y="0"/>
                  <a:pt x="399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9"/>
                  <a:pt x="5" y="59"/>
                  <a:pt x="5" y="59"/>
                </a:cubicBezTo>
                <a:cubicBezTo>
                  <a:pt x="5" y="59"/>
                  <a:pt x="5" y="59"/>
                  <a:pt x="5" y="59"/>
                </a:cubicBezTo>
                <a:cubicBezTo>
                  <a:pt x="14" y="59"/>
                  <a:pt x="21" y="66"/>
                  <a:pt x="21" y="75"/>
                </a:cubicBezTo>
                <a:cubicBezTo>
                  <a:pt x="21" y="80"/>
                  <a:pt x="19" y="84"/>
                  <a:pt x="16" y="87"/>
                </a:cubicBezTo>
                <a:cubicBezTo>
                  <a:pt x="12" y="87"/>
                  <a:pt x="8" y="89"/>
                  <a:pt x="5" y="92"/>
                </a:cubicBezTo>
                <a:cubicBezTo>
                  <a:pt x="5" y="92"/>
                  <a:pt x="5" y="92"/>
                  <a:pt x="5" y="92"/>
                </a:cubicBezTo>
                <a:cubicBezTo>
                  <a:pt x="5" y="92"/>
                  <a:pt x="5" y="92"/>
                  <a:pt x="5" y="92"/>
                </a:cubicBezTo>
                <a:cubicBezTo>
                  <a:pt x="5" y="92"/>
                  <a:pt x="5" y="92"/>
                  <a:pt x="5" y="92"/>
                </a:cubicBezTo>
                <a:cubicBezTo>
                  <a:pt x="2" y="95"/>
                  <a:pt x="0" y="99"/>
                  <a:pt x="0" y="103"/>
                </a:cubicBezTo>
                <a:cubicBezTo>
                  <a:pt x="0" y="108"/>
                  <a:pt x="2" y="112"/>
                  <a:pt x="5" y="115"/>
                </a:cubicBezTo>
                <a:cubicBezTo>
                  <a:pt x="8" y="118"/>
                  <a:pt x="12" y="120"/>
                  <a:pt x="16" y="120"/>
                </a:cubicBezTo>
                <a:cubicBezTo>
                  <a:pt x="16" y="120"/>
                  <a:pt x="16" y="120"/>
                  <a:pt x="16" y="120"/>
                </a:cubicBezTo>
                <a:cubicBezTo>
                  <a:pt x="19" y="123"/>
                  <a:pt x="21" y="127"/>
                  <a:pt x="21" y="131"/>
                </a:cubicBezTo>
                <a:cubicBezTo>
                  <a:pt x="21" y="136"/>
                  <a:pt x="19" y="140"/>
                  <a:pt x="16" y="143"/>
                </a:cubicBezTo>
                <a:cubicBezTo>
                  <a:pt x="16" y="143"/>
                  <a:pt x="16" y="143"/>
                  <a:pt x="16" y="143"/>
                </a:cubicBezTo>
                <a:cubicBezTo>
                  <a:pt x="7" y="143"/>
                  <a:pt x="0" y="150"/>
                  <a:pt x="0" y="159"/>
                </a:cubicBezTo>
                <a:cubicBezTo>
                  <a:pt x="0" y="164"/>
                  <a:pt x="2" y="168"/>
                  <a:pt x="5" y="171"/>
                </a:cubicBezTo>
                <a:cubicBezTo>
                  <a:pt x="5" y="171"/>
                  <a:pt x="5" y="171"/>
                  <a:pt x="5" y="171"/>
                </a:cubicBezTo>
                <a:cubicBezTo>
                  <a:pt x="8" y="174"/>
                  <a:pt x="12" y="175"/>
                  <a:pt x="16" y="175"/>
                </a:cubicBezTo>
                <a:cubicBezTo>
                  <a:pt x="16" y="175"/>
                  <a:pt x="16" y="175"/>
                  <a:pt x="16" y="175"/>
                </a:cubicBezTo>
                <a:cubicBezTo>
                  <a:pt x="19" y="178"/>
                  <a:pt x="21" y="183"/>
                  <a:pt x="21" y="187"/>
                </a:cubicBezTo>
                <a:cubicBezTo>
                  <a:pt x="21" y="192"/>
                  <a:pt x="19" y="196"/>
                  <a:pt x="16" y="199"/>
                </a:cubicBezTo>
                <a:cubicBezTo>
                  <a:pt x="16" y="199"/>
                  <a:pt x="16" y="199"/>
                  <a:pt x="16" y="199"/>
                </a:cubicBezTo>
                <a:cubicBezTo>
                  <a:pt x="7" y="199"/>
                  <a:pt x="0" y="206"/>
                  <a:pt x="0" y="215"/>
                </a:cubicBezTo>
                <a:cubicBezTo>
                  <a:pt x="0" y="224"/>
                  <a:pt x="7" y="231"/>
                  <a:pt x="16" y="231"/>
                </a:cubicBezTo>
                <a:cubicBezTo>
                  <a:pt x="16" y="231"/>
                  <a:pt x="16" y="231"/>
                  <a:pt x="16" y="231"/>
                </a:cubicBezTo>
                <a:cubicBezTo>
                  <a:pt x="19" y="234"/>
                  <a:pt x="21" y="238"/>
                  <a:pt x="21" y="243"/>
                </a:cubicBezTo>
                <a:cubicBezTo>
                  <a:pt x="21" y="252"/>
                  <a:pt x="14" y="259"/>
                  <a:pt x="5" y="259"/>
                </a:cubicBezTo>
                <a:cubicBezTo>
                  <a:pt x="5" y="259"/>
                  <a:pt x="5" y="259"/>
                  <a:pt x="5" y="259"/>
                </a:cubicBezTo>
                <a:cubicBezTo>
                  <a:pt x="5" y="261"/>
                  <a:pt x="5" y="261"/>
                  <a:pt x="5" y="261"/>
                </a:cubicBezTo>
                <a:cubicBezTo>
                  <a:pt x="5" y="262"/>
                  <a:pt x="5" y="262"/>
                  <a:pt x="5" y="262"/>
                </a:cubicBezTo>
                <a:cubicBezTo>
                  <a:pt x="5" y="262"/>
                  <a:pt x="5" y="262"/>
                  <a:pt x="5" y="262"/>
                </a:cubicBezTo>
                <a:cubicBezTo>
                  <a:pt x="97" y="345"/>
                  <a:pt x="97" y="345"/>
                  <a:pt x="97" y="345"/>
                </a:cubicBezTo>
                <a:cubicBezTo>
                  <a:pt x="149" y="351"/>
                  <a:pt x="223" y="355"/>
                  <a:pt x="312" y="341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985963" y="4940300"/>
            <a:ext cx="782638" cy="147638"/>
          </a:xfrm>
          <a:custGeom>
            <a:avLst/>
            <a:gdLst>
              <a:gd name="T0" fmla="*/ 2 w 373"/>
              <a:gd name="T1" fmla="*/ 20 h 71"/>
              <a:gd name="T2" fmla="*/ 373 w 373"/>
              <a:gd name="T3" fmla="*/ 0 h 71"/>
              <a:gd name="T4" fmla="*/ 373 w 373"/>
              <a:gd name="T5" fmla="*/ 23 h 71"/>
              <a:gd name="T6" fmla="*/ 0 w 373"/>
              <a:gd name="T7" fmla="*/ 45 h 71"/>
              <a:gd name="T8" fmla="*/ 2 w 373"/>
              <a:gd name="T9" fmla="*/ 2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" h="71">
                <a:moveTo>
                  <a:pt x="2" y="20"/>
                </a:moveTo>
                <a:cubicBezTo>
                  <a:pt x="2" y="20"/>
                  <a:pt x="221" y="41"/>
                  <a:pt x="373" y="0"/>
                </a:cubicBezTo>
                <a:cubicBezTo>
                  <a:pt x="373" y="0"/>
                  <a:pt x="363" y="12"/>
                  <a:pt x="373" y="23"/>
                </a:cubicBezTo>
                <a:cubicBezTo>
                  <a:pt x="373" y="23"/>
                  <a:pt x="218" y="71"/>
                  <a:pt x="0" y="45"/>
                </a:cubicBezTo>
                <a:cubicBezTo>
                  <a:pt x="0" y="45"/>
                  <a:pt x="15" y="36"/>
                  <a:pt x="2" y="20"/>
                </a:cubicBez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1985963" y="4821238"/>
            <a:ext cx="781050" cy="149225"/>
          </a:xfrm>
          <a:custGeom>
            <a:avLst/>
            <a:gdLst>
              <a:gd name="T0" fmla="*/ 2 w 372"/>
              <a:gd name="T1" fmla="*/ 21 h 72"/>
              <a:gd name="T2" fmla="*/ 372 w 372"/>
              <a:gd name="T3" fmla="*/ 0 h 72"/>
              <a:gd name="T4" fmla="*/ 372 w 372"/>
              <a:gd name="T5" fmla="*/ 24 h 72"/>
              <a:gd name="T6" fmla="*/ 0 w 372"/>
              <a:gd name="T7" fmla="*/ 46 h 72"/>
              <a:gd name="T8" fmla="*/ 2 w 372"/>
              <a:gd name="T9" fmla="*/ 2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" h="72">
                <a:moveTo>
                  <a:pt x="2" y="21"/>
                </a:moveTo>
                <a:cubicBezTo>
                  <a:pt x="2" y="21"/>
                  <a:pt x="220" y="41"/>
                  <a:pt x="372" y="0"/>
                </a:cubicBezTo>
                <a:cubicBezTo>
                  <a:pt x="372" y="0"/>
                  <a:pt x="363" y="13"/>
                  <a:pt x="372" y="24"/>
                </a:cubicBezTo>
                <a:cubicBezTo>
                  <a:pt x="372" y="24"/>
                  <a:pt x="218" y="72"/>
                  <a:pt x="0" y="46"/>
                </a:cubicBezTo>
                <a:cubicBezTo>
                  <a:pt x="0" y="46"/>
                  <a:pt x="15" y="37"/>
                  <a:pt x="2" y="21"/>
                </a:cubicBez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1984375" y="4703763"/>
            <a:ext cx="782638" cy="150813"/>
          </a:xfrm>
          <a:custGeom>
            <a:avLst/>
            <a:gdLst>
              <a:gd name="T0" fmla="*/ 2 w 373"/>
              <a:gd name="T1" fmla="*/ 21 h 72"/>
              <a:gd name="T2" fmla="*/ 373 w 373"/>
              <a:gd name="T3" fmla="*/ 0 h 72"/>
              <a:gd name="T4" fmla="*/ 373 w 373"/>
              <a:gd name="T5" fmla="*/ 23 h 72"/>
              <a:gd name="T6" fmla="*/ 0 w 373"/>
              <a:gd name="T7" fmla="*/ 46 h 72"/>
              <a:gd name="T8" fmla="*/ 2 w 373"/>
              <a:gd name="T9" fmla="*/ 2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" h="72">
                <a:moveTo>
                  <a:pt x="2" y="21"/>
                </a:moveTo>
                <a:cubicBezTo>
                  <a:pt x="2" y="21"/>
                  <a:pt x="221" y="41"/>
                  <a:pt x="373" y="0"/>
                </a:cubicBezTo>
                <a:cubicBezTo>
                  <a:pt x="373" y="0"/>
                  <a:pt x="363" y="13"/>
                  <a:pt x="373" y="23"/>
                </a:cubicBezTo>
                <a:cubicBezTo>
                  <a:pt x="373" y="23"/>
                  <a:pt x="218" y="72"/>
                  <a:pt x="0" y="46"/>
                </a:cubicBezTo>
                <a:cubicBezTo>
                  <a:pt x="0" y="46"/>
                  <a:pt x="15" y="37"/>
                  <a:pt x="2" y="21"/>
                </a:cubicBez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1984375" y="4587875"/>
            <a:ext cx="779463" cy="149225"/>
          </a:xfrm>
          <a:custGeom>
            <a:avLst/>
            <a:gdLst>
              <a:gd name="T0" fmla="*/ 2 w 372"/>
              <a:gd name="T1" fmla="*/ 21 h 72"/>
              <a:gd name="T2" fmla="*/ 372 w 372"/>
              <a:gd name="T3" fmla="*/ 0 h 72"/>
              <a:gd name="T4" fmla="*/ 372 w 372"/>
              <a:gd name="T5" fmla="*/ 23 h 72"/>
              <a:gd name="T6" fmla="*/ 0 w 372"/>
              <a:gd name="T7" fmla="*/ 45 h 72"/>
              <a:gd name="T8" fmla="*/ 2 w 372"/>
              <a:gd name="T9" fmla="*/ 2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" h="72">
                <a:moveTo>
                  <a:pt x="2" y="21"/>
                </a:moveTo>
                <a:cubicBezTo>
                  <a:pt x="2" y="21"/>
                  <a:pt x="220" y="41"/>
                  <a:pt x="372" y="0"/>
                </a:cubicBezTo>
                <a:cubicBezTo>
                  <a:pt x="372" y="0"/>
                  <a:pt x="363" y="13"/>
                  <a:pt x="372" y="23"/>
                </a:cubicBezTo>
                <a:cubicBezTo>
                  <a:pt x="372" y="23"/>
                  <a:pt x="218" y="72"/>
                  <a:pt x="0" y="45"/>
                </a:cubicBezTo>
                <a:cubicBezTo>
                  <a:pt x="0" y="45"/>
                  <a:pt x="15" y="37"/>
                  <a:pt x="2" y="21"/>
                </a:cubicBez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2160588" y="5211763"/>
            <a:ext cx="450850" cy="114300"/>
          </a:xfrm>
          <a:custGeom>
            <a:avLst/>
            <a:gdLst>
              <a:gd name="T0" fmla="*/ 0 w 215"/>
              <a:gd name="T1" fmla="*/ 4 h 55"/>
              <a:gd name="T2" fmla="*/ 31 w 215"/>
              <a:gd name="T3" fmla="*/ 32 h 55"/>
              <a:gd name="T4" fmla="*/ 105 w 215"/>
              <a:gd name="T5" fmla="*/ 55 h 55"/>
              <a:gd name="T6" fmla="*/ 108 w 215"/>
              <a:gd name="T7" fmla="*/ 55 h 55"/>
              <a:gd name="T8" fmla="*/ 180 w 215"/>
              <a:gd name="T9" fmla="*/ 32 h 55"/>
              <a:gd name="T10" fmla="*/ 215 w 215"/>
              <a:gd name="T11" fmla="*/ 0 h 55"/>
              <a:gd name="T12" fmla="*/ 0 w 215"/>
              <a:gd name="T13" fmla="*/ 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55">
                <a:moveTo>
                  <a:pt x="0" y="4"/>
                </a:moveTo>
                <a:cubicBezTo>
                  <a:pt x="31" y="32"/>
                  <a:pt x="31" y="32"/>
                  <a:pt x="31" y="32"/>
                </a:cubicBezTo>
                <a:cubicBezTo>
                  <a:pt x="39" y="45"/>
                  <a:pt x="67" y="55"/>
                  <a:pt x="105" y="55"/>
                </a:cubicBezTo>
                <a:cubicBezTo>
                  <a:pt x="108" y="55"/>
                  <a:pt x="108" y="55"/>
                  <a:pt x="108" y="55"/>
                </a:cubicBezTo>
                <a:cubicBezTo>
                  <a:pt x="147" y="54"/>
                  <a:pt x="175" y="43"/>
                  <a:pt x="180" y="32"/>
                </a:cubicBezTo>
                <a:cubicBezTo>
                  <a:pt x="215" y="0"/>
                  <a:pt x="215" y="0"/>
                  <a:pt x="215" y="0"/>
                </a:cubicBezTo>
                <a:cubicBezTo>
                  <a:pt x="126" y="14"/>
                  <a:pt x="52" y="10"/>
                  <a:pt x="0" y="4"/>
                </a:cubicBezTo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2057400" y="3500438"/>
            <a:ext cx="220663" cy="998538"/>
          </a:xfrm>
          <a:custGeom>
            <a:avLst/>
            <a:gdLst>
              <a:gd name="T0" fmla="*/ 89 w 105"/>
              <a:gd name="T1" fmla="*/ 479 h 479"/>
              <a:gd name="T2" fmla="*/ 90 w 105"/>
              <a:gd name="T3" fmla="*/ 402 h 479"/>
              <a:gd name="T4" fmla="*/ 91 w 105"/>
              <a:gd name="T5" fmla="*/ 365 h 479"/>
              <a:gd name="T6" fmla="*/ 91 w 105"/>
              <a:gd name="T7" fmla="*/ 362 h 479"/>
              <a:gd name="T8" fmla="*/ 91 w 105"/>
              <a:gd name="T9" fmla="*/ 361 h 479"/>
              <a:gd name="T10" fmla="*/ 91 w 105"/>
              <a:gd name="T11" fmla="*/ 360 h 479"/>
              <a:gd name="T12" fmla="*/ 91 w 105"/>
              <a:gd name="T13" fmla="*/ 355 h 479"/>
              <a:gd name="T14" fmla="*/ 91 w 105"/>
              <a:gd name="T15" fmla="*/ 345 h 479"/>
              <a:gd name="T16" fmla="*/ 88 w 105"/>
              <a:gd name="T17" fmla="*/ 324 h 479"/>
              <a:gd name="T18" fmla="*/ 84 w 105"/>
              <a:gd name="T19" fmla="*/ 304 h 479"/>
              <a:gd name="T20" fmla="*/ 78 w 105"/>
              <a:gd name="T21" fmla="*/ 282 h 479"/>
              <a:gd name="T22" fmla="*/ 66 w 105"/>
              <a:gd name="T23" fmla="*/ 238 h 479"/>
              <a:gd name="T24" fmla="*/ 0 w 105"/>
              <a:gd name="T25" fmla="*/ 0 h 479"/>
              <a:gd name="T26" fmla="*/ 73 w 105"/>
              <a:gd name="T27" fmla="*/ 235 h 479"/>
              <a:gd name="T28" fmla="*/ 87 w 105"/>
              <a:gd name="T29" fmla="*/ 279 h 479"/>
              <a:gd name="T30" fmla="*/ 94 w 105"/>
              <a:gd name="T31" fmla="*/ 301 h 479"/>
              <a:gd name="T32" fmla="*/ 99 w 105"/>
              <a:gd name="T33" fmla="*/ 323 h 479"/>
              <a:gd name="T34" fmla="*/ 102 w 105"/>
              <a:gd name="T35" fmla="*/ 344 h 479"/>
              <a:gd name="T36" fmla="*/ 103 w 105"/>
              <a:gd name="T37" fmla="*/ 355 h 479"/>
              <a:gd name="T38" fmla="*/ 103 w 105"/>
              <a:gd name="T39" fmla="*/ 360 h 479"/>
              <a:gd name="T40" fmla="*/ 103 w 105"/>
              <a:gd name="T41" fmla="*/ 361 h 479"/>
              <a:gd name="T42" fmla="*/ 103 w 105"/>
              <a:gd name="T43" fmla="*/ 362 h 479"/>
              <a:gd name="T44" fmla="*/ 103 w 105"/>
              <a:gd name="T45" fmla="*/ 365 h 479"/>
              <a:gd name="T46" fmla="*/ 104 w 105"/>
              <a:gd name="T47" fmla="*/ 402 h 479"/>
              <a:gd name="T48" fmla="*/ 105 w 105"/>
              <a:gd name="T49" fmla="*/ 479 h 479"/>
              <a:gd name="T50" fmla="*/ 89 w 105"/>
              <a:gd name="T51" fmla="*/ 479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5" h="479">
                <a:moveTo>
                  <a:pt x="89" y="479"/>
                </a:moveTo>
                <a:cubicBezTo>
                  <a:pt x="89" y="479"/>
                  <a:pt x="90" y="448"/>
                  <a:pt x="90" y="402"/>
                </a:cubicBezTo>
                <a:cubicBezTo>
                  <a:pt x="91" y="391"/>
                  <a:pt x="91" y="378"/>
                  <a:pt x="91" y="365"/>
                </a:cubicBezTo>
                <a:cubicBezTo>
                  <a:pt x="91" y="362"/>
                  <a:pt x="91" y="362"/>
                  <a:pt x="91" y="362"/>
                </a:cubicBezTo>
                <a:cubicBezTo>
                  <a:pt x="91" y="361"/>
                  <a:pt x="91" y="361"/>
                  <a:pt x="91" y="361"/>
                </a:cubicBezTo>
                <a:cubicBezTo>
                  <a:pt x="91" y="360"/>
                  <a:pt x="91" y="360"/>
                  <a:pt x="91" y="360"/>
                </a:cubicBezTo>
                <a:cubicBezTo>
                  <a:pt x="91" y="358"/>
                  <a:pt x="91" y="357"/>
                  <a:pt x="91" y="355"/>
                </a:cubicBezTo>
                <a:cubicBezTo>
                  <a:pt x="91" y="352"/>
                  <a:pt x="91" y="348"/>
                  <a:pt x="91" y="345"/>
                </a:cubicBezTo>
                <a:cubicBezTo>
                  <a:pt x="90" y="338"/>
                  <a:pt x="90" y="331"/>
                  <a:pt x="88" y="324"/>
                </a:cubicBezTo>
                <a:cubicBezTo>
                  <a:pt x="87" y="317"/>
                  <a:pt x="86" y="311"/>
                  <a:pt x="84" y="304"/>
                </a:cubicBezTo>
                <a:cubicBezTo>
                  <a:pt x="82" y="296"/>
                  <a:pt x="80" y="289"/>
                  <a:pt x="78" y="282"/>
                </a:cubicBezTo>
                <a:cubicBezTo>
                  <a:pt x="74" y="267"/>
                  <a:pt x="70" y="252"/>
                  <a:pt x="66" y="238"/>
                </a:cubicBezTo>
                <a:cubicBezTo>
                  <a:pt x="33" y="119"/>
                  <a:pt x="0" y="0"/>
                  <a:pt x="0" y="0"/>
                </a:cubicBezTo>
                <a:cubicBezTo>
                  <a:pt x="0" y="0"/>
                  <a:pt x="37" y="118"/>
                  <a:pt x="73" y="235"/>
                </a:cubicBezTo>
                <a:cubicBezTo>
                  <a:pt x="78" y="250"/>
                  <a:pt x="83" y="265"/>
                  <a:pt x="87" y="279"/>
                </a:cubicBezTo>
                <a:cubicBezTo>
                  <a:pt x="89" y="286"/>
                  <a:pt x="92" y="294"/>
                  <a:pt x="94" y="301"/>
                </a:cubicBezTo>
                <a:cubicBezTo>
                  <a:pt x="96" y="308"/>
                  <a:pt x="98" y="315"/>
                  <a:pt x="99" y="323"/>
                </a:cubicBezTo>
                <a:cubicBezTo>
                  <a:pt x="101" y="330"/>
                  <a:pt x="101" y="337"/>
                  <a:pt x="102" y="344"/>
                </a:cubicBezTo>
                <a:cubicBezTo>
                  <a:pt x="103" y="348"/>
                  <a:pt x="103" y="351"/>
                  <a:pt x="103" y="355"/>
                </a:cubicBezTo>
                <a:cubicBezTo>
                  <a:pt x="103" y="356"/>
                  <a:pt x="103" y="358"/>
                  <a:pt x="103" y="360"/>
                </a:cubicBezTo>
                <a:cubicBezTo>
                  <a:pt x="103" y="361"/>
                  <a:pt x="103" y="361"/>
                  <a:pt x="103" y="361"/>
                </a:cubicBezTo>
                <a:cubicBezTo>
                  <a:pt x="103" y="362"/>
                  <a:pt x="103" y="362"/>
                  <a:pt x="103" y="362"/>
                </a:cubicBezTo>
                <a:cubicBezTo>
                  <a:pt x="103" y="365"/>
                  <a:pt x="103" y="365"/>
                  <a:pt x="103" y="365"/>
                </a:cubicBezTo>
                <a:cubicBezTo>
                  <a:pt x="104" y="378"/>
                  <a:pt x="104" y="391"/>
                  <a:pt x="104" y="402"/>
                </a:cubicBezTo>
                <a:cubicBezTo>
                  <a:pt x="105" y="448"/>
                  <a:pt x="105" y="479"/>
                  <a:pt x="105" y="479"/>
                </a:cubicBezTo>
                <a:lnTo>
                  <a:pt x="89" y="479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2501900" y="3500438"/>
            <a:ext cx="215900" cy="998538"/>
          </a:xfrm>
          <a:custGeom>
            <a:avLst/>
            <a:gdLst>
              <a:gd name="T0" fmla="*/ 0 w 103"/>
              <a:gd name="T1" fmla="*/ 479 h 479"/>
              <a:gd name="T2" fmla="*/ 1 w 103"/>
              <a:gd name="T3" fmla="*/ 402 h 479"/>
              <a:gd name="T4" fmla="*/ 2 w 103"/>
              <a:gd name="T5" fmla="*/ 365 h 479"/>
              <a:gd name="T6" fmla="*/ 2 w 103"/>
              <a:gd name="T7" fmla="*/ 355 h 479"/>
              <a:gd name="T8" fmla="*/ 2 w 103"/>
              <a:gd name="T9" fmla="*/ 345 h 479"/>
              <a:gd name="T10" fmla="*/ 5 w 103"/>
              <a:gd name="T11" fmla="*/ 323 h 479"/>
              <a:gd name="T12" fmla="*/ 6 w 103"/>
              <a:gd name="T13" fmla="*/ 317 h 479"/>
              <a:gd name="T14" fmla="*/ 8 w 103"/>
              <a:gd name="T15" fmla="*/ 312 h 479"/>
              <a:gd name="T16" fmla="*/ 11 w 103"/>
              <a:gd name="T17" fmla="*/ 301 h 479"/>
              <a:gd name="T18" fmla="*/ 18 w 103"/>
              <a:gd name="T19" fmla="*/ 279 h 479"/>
              <a:gd name="T20" fmla="*/ 31 w 103"/>
              <a:gd name="T21" fmla="*/ 235 h 479"/>
              <a:gd name="T22" fmla="*/ 103 w 103"/>
              <a:gd name="T23" fmla="*/ 0 h 479"/>
              <a:gd name="T24" fmla="*/ 39 w 103"/>
              <a:gd name="T25" fmla="*/ 238 h 479"/>
              <a:gd name="T26" fmla="*/ 27 w 103"/>
              <a:gd name="T27" fmla="*/ 282 h 479"/>
              <a:gd name="T28" fmla="*/ 21 w 103"/>
              <a:gd name="T29" fmla="*/ 304 h 479"/>
              <a:gd name="T30" fmla="*/ 18 w 103"/>
              <a:gd name="T31" fmla="*/ 314 h 479"/>
              <a:gd name="T32" fmla="*/ 17 w 103"/>
              <a:gd name="T33" fmla="*/ 319 h 479"/>
              <a:gd name="T34" fmla="*/ 16 w 103"/>
              <a:gd name="T35" fmla="*/ 325 h 479"/>
              <a:gd name="T36" fmla="*/ 14 w 103"/>
              <a:gd name="T37" fmla="*/ 345 h 479"/>
              <a:gd name="T38" fmla="*/ 14 w 103"/>
              <a:gd name="T39" fmla="*/ 355 h 479"/>
              <a:gd name="T40" fmla="*/ 14 w 103"/>
              <a:gd name="T41" fmla="*/ 365 h 479"/>
              <a:gd name="T42" fmla="*/ 15 w 103"/>
              <a:gd name="T43" fmla="*/ 402 h 479"/>
              <a:gd name="T44" fmla="*/ 16 w 103"/>
              <a:gd name="T45" fmla="*/ 479 h 479"/>
              <a:gd name="T46" fmla="*/ 0 w 103"/>
              <a:gd name="T47" fmla="*/ 479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3" h="479">
                <a:moveTo>
                  <a:pt x="0" y="479"/>
                </a:moveTo>
                <a:cubicBezTo>
                  <a:pt x="0" y="479"/>
                  <a:pt x="1" y="449"/>
                  <a:pt x="1" y="402"/>
                </a:cubicBezTo>
                <a:cubicBezTo>
                  <a:pt x="1" y="391"/>
                  <a:pt x="1" y="378"/>
                  <a:pt x="2" y="365"/>
                </a:cubicBezTo>
                <a:cubicBezTo>
                  <a:pt x="2" y="362"/>
                  <a:pt x="2" y="359"/>
                  <a:pt x="2" y="355"/>
                </a:cubicBezTo>
                <a:cubicBezTo>
                  <a:pt x="2" y="351"/>
                  <a:pt x="2" y="348"/>
                  <a:pt x="2" y="345"/>
                </a:cubicBezTo>
                <a:cubicBezTo>
                  <a:pt x="3" y="337"/>
                  <a:pt x="4" y="330"/>
                  <a:pt x="5" y="323"/>
                </a:cubicBezTo>
                <a:cubicBezTo>
                  <a:pt x="6" y="321"/>
                  <a:pt x="6" y="319"/>
                  <a:pt x="6" y="317"/>
                </a:cubicBezTo>
                <a:cubicBezTo>
                  <a:pt x="7" y="315"/>
                  <a:pt x="7" y="314"/>
                  <a:pt x="8" y="312"/>
                </a:cubicBezTo>
                <a:cubicBezTo>
                  <a:pt x="9" y="308"/>
                  <a:pt x="10" y="304"/>
                  <a:pt x="11" y="301"/>
                </a:cubicBezTo>
                <a:cubicBezTo>
                  <a:pt x="13" y="294"/>
                  <a:pt x="15" y="287"/>
                  <a:pt x="18" y="279"/>
                </a:cubicBezTo>
                <a:cubicBezTo>
                  <a:pt x="22" y="265"/>
                  <a:pt x="26" y="250"/>
                  <a:pt x="31" y="235"/>
                </a:cubicBezTo>
                <a:cubicBezTo>
                  <a:pt x="67" y="118"/>
                  <a:pt x="103" y="0"/>
                  <a:pt x="103" y="0"/>
                </a:cubicBezTo>
                <a:cubicBezTo>
                  <a:pt x="103" y="0"/>
                  <a:pt x="71" y="119"/>
                  <a:pt x="39" y="238"/>
                </a:cubicBezTo>
                <a:cubicBezTo>
                  <a:pt x="35" y="252"/>
                  <a:pt x="31" y="267"/>
                  <a:pt x="27" y="282"/>
                </a:cubicBezTo>
                <a:cubicBezTo>
                  <a:pt x="25" y="289"/>
                  <a:pt x="23" y="297"/>
                  <a:pt x="21" y="304"/>
                </a:cubicBezTo>
                <a:cubicBezTo>
                  <a:pt x="20" y="307"/>
                  <a:pt x="19" y="311"/>
                  <a:pt x="18" y="314"/>
                </a:cubicBezTo>
                <a:cubicBezTo>
                  <a:pt x="17" y="319"/>
                  <a:pt x="17" y="319"/>
                  <a:pt x="17" y="319"/>
                </a:cubicBezTo>
                <a:cubicBezTo>
                  <a:pt x="17" y="321"/>
                  <a:pt x="16" y="323"/>
                  <a:pt x="16" y="325"/>
                </a:cubicBezTo>
                <a:cubicBezTo>
                  <a:pt x="15" y="332"/>
                  <a:pt x="14" y="338"/>
                  <a:pt x="14" y="345"/>
                </a:cubicBezTo>
                <a:cubicBezTo>
                  <a:pt x="14" y="348"/>
                  <a:pt x="14" y="352"/>
                  <a:pt x="14" y="355"/>
                </a:cubicBezTo>
                <a:cubicBezTo>
                  <a:pt x="14" y="358"/>
                  <a:pt x="14" y="362"/>
                  <a:pt x="14" y="365"/>
                </a:cubicBezTo>
                <a:cubicBezTo>
                  <a:pt x="14" y="378"/>
                  <a:pt x="14" y="391"/>
                  <a:pt x="15" y="402"/>
                </a:cubicBezTo>
                <a:cubicBezTo>
                  <a:pt x="16" y="449"/>
                  <a:pt x="16" y="479"/>
                  <a:pt x="16" y="479"/>
                </a:cubicBezTo>
                <a:lnTo>
                  <a:pt x="0" y="479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2095500" y="3560763"/>
            <a:ext cx="155575" cy="127000"/>
          </a:xfrm>
          <a:custGeom>
            <a:avLst/>
            <a:gdLst>
              <a:gd name="T0" fmla="*/ 36 w 74"/>
              <a:gd name="T1" fmla="*/ 0 h 61"/>
              <a:gd name="T2" fmla="*/ 34 w 74"/>
              <a:gd name="T3" fmla="*/ 0 h 61"/>
              <a:gd name="T4" fmla="*/ 31 w 74"/>
              <a:gd name="T5" fmla="*/ 0 h 61"/>
              <a:gd name="T6" fmla="*/ 28 w 74"/>
              <a:gd name="T7" fmla="*/ 1 h 61"/>
              <a:gd name="T8" fmla="*/ 19 w 74"/>
              <a:gd name="T9" fmla="*/ 5 h 61"/>
              <a:gd name="T10" fmla="*/ 15 w 74"/>
              <a:gd name="T11" fmla="*/ 9 h 61"/>
              <a:gd name="T12" fmla="*/ 10 w 74"/>
              <a:gd name="T13" fmla="*/ 13 h 61"/>
              <a:gd name="T14" fmla="*/ 4 w 74"/>
              <a:gd name="T15" fmla="*/ 26 h 61"/>
              <a:gd name="T16" fmla="*/ 4 w 74"/>
              <a:gd name="T17" fmla="*/ 30 h 61"/>
              <a:gd name="T18" fmla="*/ 4 w 74"/>
              <a:gd name="T19" fmla="*/ 34 h 61"/>
              <a:gd name="T20" fmla="*/ 7 w 74"/>
              <a:gd name="T21" fmla="*/ 41 h 61"/>
              <a:gd name="T22" fmla="*/ 12 w 74"/>
              <a:gd name="T23" fmla="*/ 48 h 61"/>
              <a:gd name="T24" fmla="*/ 19 w 74"/>
              <a:gd name="T25" fmla="*/ 53 h 61"/>
              <a:gd name="T26" fmla="*/ 36 w 74"/>
              <a:gd name="T27" fmla="*/ 57 h 61"/>
              <a:gd name="T28" fmla="*/ 45 w 74"/>
              <a:gd name="T29" fmla="*/ 56 h 61"/>
              <a:gd name="T30" fmla="*/ 54 w 74"/>
              <a:gd name="T31" fmla="*/ 53 h 61"/>
              <a:gd name="T32" fmla="*/ 61 w 74"/>
              <a:gd name="T33" fmla="*/ 48 h 61"/>
              <a:gd name="T34" fmla="*/ 66 w 74"/>
              <a:gd name="T35" fmla="*/ 41 h 61"/>
              <a:gd name="T36" fmla="*/ 69 w 74"/>
              <a:gd name="T37" fmla="*/ 26 h 61"/>
              <a:gd name="T38" fmla="*/ 63 w 74"/>
              <a:gd name="T39" fmla="*/ 13 h 61"/>
              <a:gd name="T40" fmla="*/ 58 w 74"/>
              <a:gd name="T41" fmla="*/ 9 h 61"/>
              <a:gd name="T42" fmla="*/ 54 w 74"/>
              <a:gd name="T43" fmla="*/ 5 h 61"/>
              <a:gd name="T44" fmla="*/ 45 w 74"/>
              <a:gd name="T45" fmla="*/ 1 h 61"/>
              <a:gd name="T46" fmla="*/ 41 w 74"/>
              <a:gd name="T47" fmla="*/ 0 h 61"/>
              <a:gd name="T48" fmla="*/ 39 w 74"/>
              <a:gd name="T49" fmla="*/ 0 h 61"/>
              <a:gd name="T50" fmla="*/ 36 w 74"/>
              <a:gd name="T51" fmla="*/ 0 h 61"/>
              <a:gd name="T52" fmla="*/ 36 w 74"/>
              <a:gd name="T53" fmla="*/ 0 h 61"/>
              <a:gd name="T54" fmla="*/ 39 w 74"/>
              <a:gd name="T55" fmla="*/ 0 h 61"/>
              <a:gd name="T56" fmla="*/ 45 w 74"/>
              <a:gd name="T57" fmla="*/ 0 h 61"/>
              <a:gd name="T58" fmla="*/ 55 w 74"/>
              <a:gd name="T59" fmla="*/ 3 h 61"/>
              <a:gd name="T60" fmla="*/ 61 w 74"/>
              <a:gd name="T61" fmla="*/ 6 h 61"/>
              <a:gd name="T62" fmla="*/ 63 w 74"/>
              <a:gd name="T63" fmla="*/ 8 h 61"/>
              <a:gd name="T64" fmla="*/ 66 w 74"/>
              <a:gd name="T65" fmla="*/ 11 h 61"/>
              <a:gd name="T66" fmla="*/ 73 w 74"/>
              <a:gd name="T67" fmla="*/ 25 h 61"/>
              <a:gd name="T68" fmla="*/ 69 w 74"/>
              <a:gd name="T69" fmla="*/ 43 h 61"/>
              <a:gd name="T70" fmla="*/ 63 w 74"/>
              <a:gd name="T71" fmla="*/ 51 h 61"/>
              <a:gd name="T72" fmla="*/ 56 w 74"/>
              <a:gd name="T73" fmla="*/ 56 h 61"/>
              <a:gd name="T74" fmla="*/ 46 w 74"/>
              <a:gd name="T75" fmla="*/ 60 h 61"/>
              <a:gd name="T76" fmla="*/ 37 w 74"/>
              <a:gd name="T77" fmla="*/ 61 h 61"/>
              <a:gd name="T78" fmla="*/ 17 w 74"/>
              <a:gd name="T79" fmla="*/ 56 h 61"/>
              <a:gd name="T80" fmla="*/ 9 w 74"/>
              <a:gd name="T81" fmla="*/ 51 h 61"/>
              <a:gd name="T82" fmla="*/ 4 w 74"/>
              <a:gd name="T83" fmla="*/ 43 h 61"/>
              <a:gd name="T84" fmla="*/ 0 w 74"/>
              <a:gd name="T85" fmla="*/ 34 h 61"/>
              <a:gd name="T86" fmla="*/ 0 w 74"/>
              <a:gd name="T87" fmla="*/ 30 h 61"/>
              <a:gd name="T88" fmla="*/ 0 w 74"/>
              <a:gd name="T89" fmla="*/ 25 h 61"/>
              <a:gd name="T90" fmla="*/ 7 w 74"/>
              <a:gd name="T91" fmla="*/ 11 h 61"/>
              <a:gd name="T92" fmla="*/ 9 w 74"/>
              <a:gd name="T93" fmla="*/ 8 h 61"/>
              <a:gd name="T94" fmla="*/ 12 w 74"/>
              <a:gd name="T95" fmla="*/ 6 h 61"/>
              <a:gd name="T96" fmla="*/ 18 w 74"/>
              <a:gd name="T97" fmla="*/ 3 h 61"/>
              <a:gd name="T98" fmla="*/ 28 w 74"/>
              <a:gd name="T99" fmla="*/ 0 h 61"/>
              <a:gd name="T100" fmla="*/ 34 w 74"/>
              <a:gd name="T101" fmla="*/ 0 h 61"/>
              <a:gd name="T102" fmla="*/ 36 w 74"/>
              <a:gd name="T103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4" h="61">
                <a:moveTo>
                  <a:pt x="36" y="0"/>
                </a:moveTo>
                <a:cubicBezTo>
                  <a:pt x="36" y="0"/>
                  <a:pt x="36" y="0"/>
                  <a:pt x="34" y="0"/>
                </a:cubicBezTo>
                <a:cubicBezTo>
                  <a:pt x="33" y="0"/>
                  <a:pt x="33" y="0"/>
                  <a:pt x="31" y="0"/>
                </a:cubicBezTo>
                <a:cubicBezTo>
                  <a:pt x="30" y="0"/>
                  <a:pt x="29" y="0"/>
                  <a:pt x="28" y="1"/>
                </a:cubicBezTo>
                <a:cubicBezTo>
                  <a:pt x="25" y="2"/>
                  <a:pt x="22" y="3"/>
                  <a:pt x="19" y="5"/>
                </a:cubicBezTo>
                <a:cubicBezTo>
                  <a:pt x="18" y="6"/>
                  <a:pt x="16" y="7"/>
                  <a:pt x="15" y="9"/>
                </a:cubicBezTo>
                <a:cubicBezTo>
                  <a:pt x="13" y="10"/>
                  <a:pt x="11" y="11"/>
                  <a:pt x="10" y="13"/>
                </a:cubicBezTo>
                <a:cubicBezTo>
                  <a:pt x="7" y="16"/>
                  <a:pt x="5" y="21"/>
                  <a:pt x="4" y="26"/>
                </a:cubicBezTo>
                <a:cubicBezTo>
                  <a:pt x="4" y="27"/>
                  <a:pt x="4" y="28"/>
                  <a:pt x="4" y="30"/>
                </a:cubicBezTo>
                <a:cubicBezTo>
                  <a:pt x="4" y="31"/>
                  <a:pt x="4" y="32"/>
                  <a:pt x="4" y="34"/>
                </a:cubicBezTo>
                <a:cubicBezTo>
                  <a:pt x="5" y="36"/>
                  <a:pt x="6" y="39"/>
                  <a:pt x="7" y="41"/>
                </a:cubicBezTo>
                <a:cubicBezTo>
                  <a:pt x="8" y="43"/>
                  <a:pt x="10" y="46"/>
                  <a:pt x="12" y="48"/>
                </a:cubicBezTo>
                <a:cubicBezTo>
                  <a:pt x="14" y="50"/>
                  <a:pt x="17" y="51"/>
                  <a:pt x="19" y="53"/>
                </a:cubicBezTo>
                <a:cubicBezTo>
                  <a:pt x="24" y="55"/>
                  <a:pt x="31" y="57"/>
                  <a:pt x="36" y="57"/>
                </a:cubicBezTo>
                <a:cubicBezTo>
                  <a:pt x="40" y="57"/>
                  <a:pt x="42" y="57"/>
                  <a:pt x="45" y="56"/>
                </a:cubicBezTo>
                <a:cubicBezTo>
                  <a:pt x="48" y="55"/>
                  <a:pt x="51" y="54"/>
                  <a:pt x="54" y="53"/>
                </a:cubicBezTo>
                <a:cubicBezTo>
                  <a:pt x="56" y="51"/>
                  <a:pt x="59" y="50"/>
                  <a:pt x="61" y="48"/>
                </a:cubicBezTo>
                <a:cubicBezTo>
                  <a:pt x="63" y="46"/>
                  <a:pt x="65" y="43"/>
                  <a:pt x="66" y="41"/>
                </a:cubicBezTo>
                <a:cubicBezTo>
                  <a:pt x="69" y="36"/>
                  <a:pt x="69" y="31"/>
                  <a:pt x="69" y="26"/>
                </a:cubicBezTo>
                <a:cubicBezTo>
                  <a:pt x="68" y="21"/>
                  <a:pt x="66" y="16"/>
                  <a:pt x="63" y="13"/>
                </a:cubicBezTo>
                <a:cubicBezTo>
                  <a:pt x="62" y="11"/>
                  <a:pt x="60" y="10"/>
                  <a:pt x="58" y="9"/>
                </a:cubicBezTo>
                <a:cubicBezTo>
                  <a:pt x="57" y="7"/>
                  <a:pt x="55" y="6"/>
                  <a:pt x="54" y="5"/>
                </a:cubicBezTo>
                <a:cubicBezTo>
                  <a:pt x="51" y="3"/>
                  <a:pt x="48" y="2"/>
                  <a:pt x="45" y="1"/>
                </a:cubicBezTo>
                <a:cubicBezTo>
                  <a:pt x="44" y="0"/>
                  <a:pt x="42" y="0"/>
                  <a:pt x="41" y="0"/>
                </a:cubicBezTo>
                <a:cubicBezTo>
                  <a:pt x="40" y="0"/>
                  <a:pt x="39" y="0"/>
                  <a:pt x="39" y="0"/>
                </a:cubicBezTo>
                <a:cubicBezTo>
                  <a:pt x="37" y="0"/>
                  <a:pt x="36" y="0"/>
                  <a:pt x="36" y="0"/>
                </a:cubicBezTo>
                <a:close/>
                <a:moveTo>
                  <a:pt x="36" y="0"/>
                </a:moveTo>
                <a:cubicBezTo>
                  <a:pt x="36" y="0"/>
                  <a:pt x="37" y="0"/>
                  <a:pt x="39" y="0"/>
                </a:cubicBezTo>
                <a:cubicBezTo>
                  <a:pt x="40" y="0"/>
                  <a:pt x="42" y="0"/>
                  <a:pt x="45" y="0"/>
                </a:cubicBezTo>
                <a:cubicBezTo>
                  <a:pt x="48" y="0"/>
                  <a:pt x="51" y="1"/>
                  <a:pt x="55" y="3"/>
                </a:cubicBezTo>
                <a:cubicBezTo>
                  <a:pt x="57" y="3"/>
                  <a:pt x="59" y="4"/>
                  <a:pt x="61" y="6"/>
                </a:cubicBezTo>
                <a:cubicBezTo>
                  <a:pt x="62" y="6"/>
                  <a:pt x="63" y="7"/>
                  <a:pt x="63" y="8"/>
                </a:cubicBezTo>
                <a:cubicBezTo>
                  <a:pt x="64" y="9"/>
                  <a:pt x="65" y="10"/>
                  <a:pt x="66" y="11"/>
                </a:cubicBezTo>
                <a:cubicBezTo>
                  <a:pt x="69" y="14"/>
                  <a:pt x="72" y="19"/>
                  <a:pt x="73" y="25"/>
                </a:cubicBezTo>
                <a:cubicBezTo>
                  <a:pt x="74" y="31"/>
                  <a:pt x="73" y="38"/>
                  <a:pt x="69" y="43"/>
                </a:cubicBezTo>
                <a:cubicBezTo>
                  <a:pt x="68" y="46"/>
                  <a:pt x="66" y="48"/>
                  <a:pt x="63" y="51"/>
                </a:cubicBezTo>
                <a:cubicBezTo>
                  <a:pt x="61" y="53"/>
                  <a:pt x="58" y="55"/>
                  <a:pt x="56" y="56"/>
                </a:cubicBezTo>
                <a:cubicBezTo>
                  <a:pt x="53" y="58"/>
                  <a:pt x="49" y="59"/>
                  <a:pt x="46" y="60"/>
                </a:cubicBezTo>
                <a:cubicBezTo>
                  <a:pt x="43" y="61"/>
                  <a:pt x="40" y="61"/>
                  <a:pt x="37" y="61"/>
                </a:cubicBezTo>
                <a:cubicBezTo>
                  <a:pt x="30" y="61"/>
                  <a:pt x="23" y="59"/>
                  <a:pt x="17" y="56"/>
                </a:cubicBezTo>
                <a:cubicBezTo>
                  <a:pt x="14" y="55"/>
                  <a:pt x="12" y="53"/>
                  <a:pt x="9" y="51"/>
                </a:cubicBezTo>
                <a:cubicBezTo>
                  <a:pt x="7" y="48"/>
                  <a:pt x="5" y="46"/>
                  <a:pt x="4" y="43"/>
                </a:cubicBezTo>
                <a:cubicBezTo>
                  <a:pt x="2" y="40"/>
                  <a:pt x="1" y="37"/>
                  <a:pt x="0" y="34"/>
                </a:cubicBezTo>
                <a:cubicBezTo>
                  <a:pt x="0" y="33"/>
                  <a:pt x="0" y="31"/>
                  <a:pt x="0" y="30"/>
                </a:cubicBezTo>
                <a:cubicBezTo>
                  <a:pt x="0" y="28"/>
                  <a:pt x="0" y="27"/>
                  <a:pt x="0" y="25"/>
                </a:cubicBezTo>
                <a:cubicBezTo>
                  <a:pt x="1" y="19"/>
                  <a:pt x="4" y="14"/>
                  <a:pt x="7" y="11"/>
                </a:cubicBezTo>
                <a:cubicBezTo>
                  <a:pt x="8" y="10"/>
                  <a:pt x="9" y="9"/>
                  <a:pt x="9" y="8"/>
                </a:cubicBezTo>
                <a:cubicBezTo>
                  <a:pt x="10" y="7"/>
                  <a:pt x="11" y="6"/>
                  <a:pt x="12" y="6"/>
                </a:cubicBezTo>
                <a:cubicBezTo>
                  <a:pt x="14" y="4"/>
                  <a:pt x="16" y="3"/>
                  <a:pt x="18" y="3"/>
                </a:cubicBezTo>
                <a:cubicBezTo>
                  <a:pt x="22" y="1"/>
                  <a:pt x="25" y="0"/>
                  <a:pt x="28" y="0"/>
                </a:cubicBezTo>
                <a:cubicBezTo>
                  <a:pt x="31" y="0"/>
                  <a:pt x="33" y="0"/>
                  <a:pt x="34" y="0"/>
                </a:cubicBezTo>
                <a:cubicBezTo>
                  <a:pt x="36" y="0"/>
                  <a:pt x="36" y="0"/>
                  <a:pt x="36" y="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0"/>
          <p:cNvSpPr>
            <a:spLocks noEditPoints="1"/>
          </p:cNvSpPr>
          <p:nvPr/>
        </p:nvSpPr>
        <p:spPr bwMode="auto">
          <a:xfrm>
            <a:off x="2239963" y="3560763"/>
            <a:ext cx="155575" cy="127000"/>
          </a:xfrm>
          <a:custGeom>
            <a:avLst/>
            <a:gdLst>
              <a:gd name="T0" fmla="*/ 37 w 74"/>
              <a:gd name="T1" fmla="*/ 0 h 61"/>
              <a:gd name="T2" fmla="*/ 34 w 74"/>
              <a:gd name="T3" fmla="*/ 0 h 61"/>
              <a:gd name="T4" fmla="*/ 32 w 74"/>
              <a:gd name="T5" fmla="*/ 0 h 61"/>
              <a:gd name="T6" fmla="*/ 28 w 74"/>
              <a:gd name="T7" fmla="*/ 1 h 61"/>
              <a:gd name="T8" fmla="*/ 19 w 74"/>
              <a:gd name="T9" fmla="*/ 5 h 61"/>
              <a:gd name="T10" fmla="*/ 15 w 74"/>
              <a:gd name="T11" fmla="*/ 9 h 61"/>
              <a:gd name="T12" fmla="*/ 10 w 74"/>
              <a:gd name="T13" fmla="*/ 13 h 61"/>
              <a:gd name="T14" fmla="*/ 4 w 74"/>
              <a:gd name="T15" fmla="*/ 26 h 61"/>
              <a:gd name="T16" fmla="*/ 4 w 74"/>
              <a:gd name="T17" fmla="*/ 30 h 61"/>
              <a:gd name="T18" fmla="*/ 4 w 74"/>
              <a:gd name="T19" fmla="*/ 34 h 61"/>
              <a:gd name="T20" fmla="*/ 7 w 74"/>
              <a:gd name="T21" fmla="*/ 41 h 61"/>
              <a:gd name="T22" fmla="*/ 12 w 74"/>
              <a:gd name="T23" fmla="*/ 48 h 61"/>
              <a:gd name="T24" fmla="*/ 19 w 74"/>
              <a:gd name="T25" fmla="*/ 53 h 61"/>
              <a:gd name="T26" fmla="*/ 37 w 74"/>
              <a:gd name="T27" fmla="*/ 57 h 61"/>
              <a:gd name="T28" fmla="*/ 46 w 74"/>
              <a:gd name="T29" fmla="*/ 56 h 61"/>
              <a:gd name="T30" fmla="*/ 54 w 74"/>
              <a:gd name="T31" fmla="*/ 53 h 61"/>
              <a:gd name="T32" fmla="*/ 61 w 74"/>
              <a:gd name="T33" fmla="*/ 48 h 61"/>
              <a:gd name="T34" fmla="*/ 66 w 74"/>
              <a:gd name="T35" fmla="*/ 41 h 61"/>
              <a:gd name="T36" fmla="*/ 69 w 74"/>
              <a:gd name="T37" fmla="*/ 26 h 61"/>
              <a:gd name="T38" fmla="*/ 63 w 74"/>
              <a:gd name="T39" fmla="*/ 13 h 61"/>
              <a:gd name="T40" fmla="*/ 59 w 74"/>
              <a:gd name="T41" fmla="*/ 9 h 61"/>
              <a:gd name="T42" fmla="*/ 54 w 74"/>
              <a:gd name="T43" fmla="*/ 5 h 61"/>
              <a:gd name="T44" fmla="*/ 45 w 74"/>
              <a:gd name="T45" fmla="*/ 1 h 61"/>
              <a:gd name="T46" fmla="*/ 42 w 74"/>
              <a:gd name="T47" fmla="*/ 0 h 61"/>
              <a:gd name="T48" fmla="*/ 39 w 74"/>
              <a:gd name="T49" fmla="*/ 0 h 61"/>
              <a:gd name="T50" fmla="*/ 37 w 74"/>
              <a:gd name="T51" fmla="*/ 0 h 61"/>
              <a:gd name="T52" fmla="*/ 37 w 74"/>
              <a:gd name="T53" fmla="*/ 0 h 61"/>
              <a:gd name="T54" fmla="*/ 39 w 74"/>
              <a:gd name="T55" fmla="*/ 0 h 61"/>
              <a:gd name="T56" fmla="*/ 45 w 74"/>
              <a:gd name="T57" fmla="*/ 0 h 61"/>
              <a:gd name="T58" fmla="*/ 55 w 74"/>
              <a:gd name="T59" fmla="*/ 3 h 61"/>
              <a:gd name="T60" fmla="*/ 61 w 74"/>
              <a:gd name="T61" fmla="*/ 6 h 61"/>
              <a:gd name="T62" fmla="*/ 64 w 74"/>
              <a:gd name="T63" fmla="*/ 8 h 61"/>
              <a:gd name="T64" fmla="*/ 66 w 74"/>
              <a:gd name="T65" fmla="*/ 11 h 61"/>
              <a:gd name="T66" fmla="*/ 73 w 74"/>
              <a:gd name="T67" fmla="*/ 25 h 61"/>
              <a:gd name="T68" fmla="*/ 70 w 74"/>
              <a:gd name="T69" fmla="*/ 43 h 61"/>
              <a:gd name="T70" fmla="*/ 64 w 74"/>
              <a:gd name="T71" fmla="*/ 51 h 61"/>
              <a:gd name="T72" fmla="*/ 56 w 74"/>
              <a:gd name="T73" fmla="*/ 56 h 61"/>
              <a:gd name="T74" fmla="*/ 37 w 74"/>
              <a:gd name="T75" fmla="*/ 61 h 61"/>
              <a:gd name="T76" fmla="*/ 18 w 74"/>
              <a:gd name="T77" fmla="*/ 56 h 61"/>
              <a:gd name="T78" fmla="*/ 10 w 74"/>
              <a:gd name="T79" fmla="*/ 51 h 61"/>
              <a:gd name="T80" fmla="*/ 4 w 74"/>
              <a:gd name="T81" fmla="*/ 43 h 61"/>
              <a:gd name="T82" fmla="*/ 1 w 74"/>
              <a:gd name="T83" fmla="*/ 34 h 61"/>
              <a:gd name="T84" fmla="*/ 0 w 74"/>
              <a:gd name="T85" fmla="*/ 30 h 61"/>
              <a:gd name="T86" fmla="*/ 0 w 74"/>
              <a:gd name="T87" fmla="*/ 25 h 61"/>
              <a:gd name="T88" fmla="*/ 7 w 74"/>
              <a:gd name="T89" fmla="*/ 11 h 61"/>
              <a:gd name="T90" fmla="*/ 10 w 74"/>
              <a:gd name="T91" fmla="*/ 8 h 61"/>
              <a:gd name="T92" fmla="*/ 12 w 74"/>
              <a:gd name="T93" fmla="*/ 6 h 61"/>
              <a:gd name="T94" fmla="*/ 18 w 74"/>
              <a:gd name="T95" fmla="*/ 3 h 61"/>
              <a:gd name="T96" fmla="*/ 28 w 74"/>
              <a:gd name="T97" fmla="*/ 0 h 61"/>
              <a:gd name="T98" fmla="*/ 34 w 74"/>
              <a:gd name="T99" fmla="*/ 0 h 61"/>
              <a:gd name="T100" fmla="*/ 37 w 74"/>
              <a:gd name="T101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4" h="61">
                <a:moveTo>
                  <a:pt x="37" y="0"/>
                </a:moveTo>
                <a:cubicBezTo>
                  <a:pt x="37" y="0"/>
                  <a:pt x="36" y="0"/>
                  <a:pt x="34" y="0"/>
                </a:cubicBezTo>
                <a:cubicBezTo>
                  <a:pt x="34" y="0"/>
                  <a:pt x="33" y="0"/>
                  <a:pt x="32" y="0"/>
                </a:cubicBezTo>
                <a:cubicBezTo>
                  <a:pt x="31" y="0"/>
                  <a:pt x="29" y="0"/>
                  <a:pt x="28" y="1"/>
                </a:cubicBezTo>
                <a:cubicBezTo>
                  <a:pt x="25" y="2"/>
                  <a:pt x="22" y="3"/>
                  <a:pt x="19" y="5"/>
                </a:cubicBezTo>
                <a:cubicBezTo>
                  <a:pt x="18" y="6"/>
                  <a:pt x="16" y="7"/>
                  <a:pt x="15" y="9"/>
                </a:cubicBezTo>
                <a:cubicBezTo>
                  <a:pt x="13" y="10"/>
                  <a:pt x="12" y="11"/>
                  <a:pt x="10" y="13"/>
                </a:cubicBezTo>
                <a:cubicBezTo>
                  <a:pt x="7" y="16"/>
                  <a:pt x="5" y="21"/>
                  <a:pt x="4" y="26"/>
                </a:cubicBezTo>
                <a:cubicBezTo>
                  <a:pt x="4" y="27"/>
                  <a:pt x="4" y="28"/>
                  <a:pt x="4" y="30"/>
                </a:cubicBezTo>
                <a:cubicBezTo>
                  <a:pt x="4" y="31"/>
                  <a:pt x="4" y="32"/>
                  <a:pt x="4" y="34"/>
                </a:cubicBezTo>
                <a:cubicBezTo>
                  <a:pt x="5" y="36"/>
                  <a:pt x="6" y="39"/>
                  <a:pt x="7" y="41"/>
                </a:cubicBezTo>
                <a:cubicBezTo>
                  <a:pt x="9" y="43"/>
                  <a:pt x="10" y="46"/>
                  <a:pt x="12" y="48"/>
                </a:cubicBezTo>
                <a:cubicBezTo>
                  <a:pt x="14" y="50"/>
                  <a:pt x="17" y="51"/>
                  <a:pt x="19" y="53"/>
                </a:cubicBezTo>
                <a:cubicBezTo>
                  <a:pt x="25" y="55"/>
                  <a:pt x="31" y="57"/>
                  <a:pt x="37" y="57"/>
                </a:cubicBezTo>
                <a:cubicBezTo>
                  <a:pt x="40" y="57"/>
                  <a:pt x="43" y="57"/>
                  <a:pt x="46" y="56"/>
                </a:cubicBezTo>
                <a:cubicBezTo>
                  <a:pt x="48" y="55"/>
                  <a:pt x="51" y="54"/>
                  <a:pt x="54" y="53"/>
                </a:cubicBezTo>
                <a:cubicBezTo>
                  <a:pt x="56" y="51"/>
                  <a:pt x="59" y="50"/>
                  <a:pt x="61" y="48"/>
                </a:cubicBezTo>
                <a:cubicBezTo>
                  <a:pt x="63" y="46"/>
                  <a:pt x="65" y="43"/>
                  <a:pt x="66" y="41"/>
                </a:cubicBezTo>
                <a:cubicBezTo>
                  <a:pt x="69" y="36"/>
                  <a:pt x="70" y="31"/>
                  <a:pt x="69" y="26"/>
                </a:cubicBezTo>
                <a:cubicBezTo>
                  <a:pt x="68" y="21"/>
                  <a:pt x="66" y="16"/>
                  <a:pt x="63" y="13"/>
                </a:cubicBezTo>
                <a:cubicBezTo>
                  <a:pt x="62" y="11"/>
                  <a:pt x="60" y="10"/>
                  <a:pt x="59" y="9"/>
                </a:cubicBezTo>
                <a:cubicBezTo>
                  <a:pt x="57" y="7"/>
                  <a:pt x="56" y="6"/>
                  <a:pt x="54" y="5"/>
                </a:cubicBezTo>
                <a:cubicBezTo>
                  <a:pt x="51" y="3"/>
                  <a:pt x="48" y="2"/>
                  <a:pt x="45" y="1"/>
                </a:cubicBezTo>
                <a:cubicBezTo>
                  <a:pt x="44" y="0"/>
                  <a:pt x="43" y="0"/>
                  <a:pt x="42" y="0"/>
                </a:cubicBezTo>
                <a:cubicBezTo>
                  <a:pt x="41" y="0"/>
                  <a:pt x="40" y="0"/>
                  <a:pt x="39" y="0"/>
                </a:cubicBezTo>
                <a:cubicBezTo>
                  <a:pt x="37" y="0"/>
                  <a:pt x="37" y="0"/>
                  <a:pt x="37" y="0"/>
                </a:cubicBezTo>
                <a:close/>
                <a:moveTo>
                  <a:pt x="37" y="0"/>
                </a:moveTo>
                <a:cubicBezTo>
                  <a:pt x="37" y="0"/>
                  <a:pt x="37" y="0"/>
                  <a:pt x="39" y="0"/>
                </a:cubicBezTo>
                <a:cubicBezTo>
                  <a:pt x="40" y="0"/>
                  <a:pt x="43" y="0"/>
                  <a:pt x="45" y="0"/>
                </a:cubicBezTo>
                <a:cubicBezTo>
                  <a:pt x="48" y="0"/>
                  <a:pt x="51" y="1"/>
                  <a:pt x="55" y="3"/>
                </a:cubicBezTo>
                <a:cubicBezTo>
                  <a:pt x="57" y="3"/>
                  <a:pt x="59" y="4"/>
                  <a:pt x="61" y="6"/>
                </a:cubicBezTo>
                <a:cubicBezTo>
                  <a:pt x="62" y="6"/>
                  <a:pt x="63" y="7"/>
                  <a:pt x="64" y="8"/>
                </a:cubicBezTo>
                <a:cubicBezTo>
                  <a:pt x="65" y="9"/>
                  <a:pt x="65" y="10"/>
                  <a:pt x="66" y="11"/>
                </a:cubicBezTo>
                <a:cubicBezTo>
                  <a:pt x="69" y="14"/>
                  <a:pt x="72" y="19"/>
                  <a:pt x="73" y="25"/>
                </a:cubicBezTo>
                <a:cubicBezTo>
                  <a:pt x="74" y="31"/>
                  <a:pt x="73" y="38"/>
                  <a:pt x="70" y="43"/>
                </a:cubicBezTo>
                <a:cubicBezTo>
                  <a:pt x="68" y="46"/>
                  <a:pt x="66" y="48"/>
                  <a:pt x="64" y="51"/>
                </a:cubicBezTo>
                <a:cubicBezTo>
                  <a:pt x="61" y="53"/>
                  <a:pt x="59" y="55"/>
                  <a:pt x="56" y="56"/>
                </a:cubicBezTo>
                <a:cubicBezTo>
                  <a:pt x="50" y="59"/>
                  <a:pt x="43" y="61"/>
                  <a:pt x="37" y="61"/>
                </a:cubicBezTo>
                <a:cubicBezTo>
                  <a:pt x="30" y="61"/>
                  <a:pt x="23" y="59"/>
                  <a:pt x="18" y="56"/>
                </a:cubicBezTo>
                <a:cubicBezTo>
                  <a:pt x="15" y="55"/>
                  <a:pt x="12" y="53"/>
                  <a:pt x="10" y="51"/>
                </a:cubicBezTo>
                <a:cubicBezTo>
                  <a:pt x="7" y="48"/>
                  <a:pt x="5" y="46"/>
                  <a:pt x="4" y="43"/>
                </a:cubicBezTo>
                <a:cubicBezTo>
                  <a:pt x="2" y="40"/>
                  <a:pt x="1" y="37"/>
                  <a:pt x="1" y="34"/>
                </a:cubicBezTo>
                <a:cubicBezTo>
                  <a:pt x="0" y="33"/>
                  <a:pt x="0" y="31"/>
                  <a:pt x="0" y="30"/>
                </a:cubicBezTo>
                <a:cubicBezTo>
                  <a:pt x="0" y="28"/>
                  <a:pt x="0" y="27"/>
                  <a:pt x="0" y="25"/>
                </a:cubicBezTo>
                <a:cubicBezTo>
                  <a:pt x="1" y="19"/>
                  <a:pt x="4" y="14"/>
                  <a:pt x="7" y="11"/>
                </a:cubicBezTo>
                <a:cubicBezTo>
                  <a:pt x="8" y="10"/>
                  <a:pt x="9" y="9"/>
                  <a:pt x="10" y="8"/>
                </a:cubicBezTo>
                <a:cubicBezTo>
                  <a:pt x="10" y="7"/>
                  <a:pt x="11" y="6"/>
                  <a:pt x="12" y="6"/>
                </a:cubicBezTo>
                <a:cubicBezTo>
                  <a:pt x="14" y="4"/>
                  <a:pt x="16" y="3"/>
                  <a:pt x="18" y="3"/>
                </a:cubicBezTo>
                <a:cubicBezTo>
                  <a:pt x="22" y="1"/>
                  <a:pt x="25" y="0"/>
                  <a:pt x="28" y="0"/>
                </a:cubicBezTo>
                <a:cubicBezTo>
                  <a:pt x="31" y="0"/>
                  <a:pt x="33" y="0"/>
                  <a:pt x="34" y="0"/>
                </a:cubicBezTo>
                <a:cubicBezTo>
                  <a:pt x="36" y="0"/>
                  <a:pt x="37" y="0"/>
                  <a:pt x="37" y="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" name="Freeform 31"/>
          <p:cNvSpPr>
            <a:spLocks noEditPoints="1"/>
          </p:cNvSpPr>
          <p:nvPr/>
        </p:nvSpPr>
        <p:spPr bwMode="auto">
          <a:xfrm>
            <a:off x="2384425" y="3560763"/>
            <a:ext cx="155575" cy="127000"/>
          </a:xfrm>
          <a:custGeom>
            <a:avLst/>
            <a:gdLst>
              <a:gd name="T0" fmla="*/ 37 w 74"/>
              <a:gd name="T1" fmla="*/ 0 h 61"/>
              <a:gd name="T2" fmla="*/ 35 w 74"/>
              <a:gd name="T3" fmla="*/ 0 h 61"/>
              <a:gd name="T4" fmla="*/ 32 w 74"/>
              <a:gd name="T5" fmla="*/ 0 h 61"/>
              <a:gd name="T6" fmla="*/ 28 w 74"/>
              <a:gd name="T7" fmla="*/ 1 h 61"/>
              <a:gd name="T8" fmla="*/ 20 w 74"/>
              <a:gd name="T9" fmla="*/ 5 h 61"/>
              <a:gd name="T10" fmla="*/ 15 w 74"/>
              <a:gd name="T11" fmla="*/ 9 h 61"/>
              <a:gd name="T12" fmla="*/ 10 w 74"/>
              <a:gd name="T13" fmla="*/ 13 h 61"/>
              <a:gd name="T14" fmla="*/ 4 w 74"/>
              <a:gd name="T15" fmla="*/ 26 h 61"/>
              <a:gd name="T16" fmla="*/ 4 w 74"/>
              <a:gd name="T17" fmla="*/ 30 h 61"/>
              <a:gd name="T18" fmla="*/ 5 w 74"/>
              <a:gd name="T19" fmla="*/ 34 h 61"/>
              <a:gd name="T20" fmla="*/ 7 w 74"/>
              <a:gd name="T21" fmla="*/ 41 h 61"/>
              <a:gd name="T22" fmla="*/ 13 w 74"/>
              <a:gd name="T23" fmla="*/ 48 h 61"/>
              <a:gd name="T24" fmla="*/ 20 w 74"/>
              <a:gd name="T25" fmla="*/ 53 h 61"/>
              <a:gd name="T26" fmla="*/ 37 w 74"/>
              <a:gd name="T27" fmla="*/ 57 h 61"/>
              <a:gd name="T28" fmla="*/ 46 w 74"/>
              <a:gd name="T29" fmla="*/ 56 h 61"/>
              <a:gd name="T30" fmla="*/ 54 w 74"/>
              <a:gd name="T31" fmla="*/ 53 h 61"/>
              <a:gd name="T32" fmla="*/ 61 w 74"/>
              <a:gd name="T33" fmla="*/ 48 h 61"/>
              <a:gd name="T34" fmla="*/ 66 w 74"/>
              <a:gd name="T35" fmla="*/ 41 h 61"/>
              <a:gd name="T36" fmla="*/ 69 w 74"/>
              <a:gd name="T37" fmla="*/ 26 h 61"/>
              <a:gd name="T38" fmla="*/ 63 w 74"/>
              <a:gd name="T39" fmla="*/ 13 h 61"/>
              <a:gd name="T40" fmla="*/ 59 w 74"/>
              <a:gd name="T41" fmla="*/ 9 h 61"/>
              <a:gd name="T42" fmla="*/ 54 w 74"/>
              <a:gd name="T43" fmla="*/ 5 h 61"/>
              <a:gd name="T44" fmla="*/ 45 w 74"/>
              <a:gd name="T45" fmla="*/ 1 h 61"/>
              <a:gd name="T46" fmla="*/ 42 w 74"/>
              <a:gd name="T47" fmla="*/ 0 h 61"/>
              <a:gd name="T48" fmla="*/ 39 w 74"/>
              <a:gd name="T49" fmla="*/ 0 h 61"/>
              <a:gd name="T50" fmla="*/ 37 w 74"/>
              <a:gd name="T51" fmla="*/ 0 h 61"/>
              <a:gd name="T52" fmla="*/ 37 w 74"/>
              <a:gd name="T53" fmla="*/ 0 h 61"/>
              <a:gd name="T54" fmla="*/ 39 w 74"/>
              <a:gd name="T55" fmla="*/ 0 h 61"/>
              <a:gd name="T56" fmla="*/ 46 w 74"/>
              <a:gd name="T57" fmla="*/ 0 h 61"/>
              <a:gd name="T58" fmla="*/ 55 w 74"/>
              <a:gd name="T59" fmla="*/ 3 h 61"/>
              <a:gd name="T60" fmla="*/ 61 w 74"/>
              <a:gd name="T61" fmla="*/ 6 h 61"/>
              <a:gd name="T62" fmla="*/ 64 w 74"/>
              <a:gd name="T63" fmla="*/ 8 h 61"/>
              <a:gd name="T64" fmla="*/ 66 w 74"/>
              <a:gd name="T65" fmla="*/ 11 h 61"/>
              <a:gd name="T66" fmla="*/ 73 w 74"/>
              <a:gd name="T67" fmla="*/ 25 h 61"/>
              <a:gd name="T68" fmla="*/ 70 w 74"/>
              <a:gd name="T69" fmla="*/ 43 h 61"/>
              <a:gd name="T70" fmla="*/ 64 w 74"/>
              <a:gd name="T71" fmla="*/ 51 h 61"/>
              <a:gd name="T72" fmla="*/ 56 w 74"/>
              <a:gd name="T73" fmla="*/ 56 h 61"/>
              <a:gd name="T74" fmla="*/ 37 w 74"/>
              <a:gd name="T75" fmla="*/ 61 h 61"/>
              <a:gd name="T76" fmla="*/ 18 w 74"/>
              <a:gd name="T77" fmla="*/ 56 h 61"/>
              <a:gd name="T78" fmla="*/ 10 w 74"/>
              <a:gd name="T79" fmla="*/ 51 h 61"/>
              <a:gd name="T80" fmla="*/ 4 w 74"/>
              <a:gd name="T81" fmla="*/ 43 h 61"/>
              <a:gd name="T82" fmla="*/ 1 w 74"/>
              <a:gd name="T83" fmla="*/ 34 h 61"/>
              <a:gd name="T84" fmla="*/ 0 w 74"/>
              <a:gd name="T85" fmla="*/ 30 h 61"/>
              <a:gd name="T86" fmla="*/ 1 w 74"/>
              <a:gd name="T87" fmla="*/ 25 h 61"/>
              <a:gd name="T88" fmla="*/ 7 w 74"/>
              <a:gd name="T89" fmla="*/ 11 h 61"/>
              <a:gd name="T90" fmla="*/ 10 w 74"/>
              <a:gd name="T91" fmla="*/ 8 h 61"/>
              <a:gd name="T92" fmla="*/ 12 w 74"/>
              <a:gd name="T93" fmla="*/ 6 h 61"/>
              <a:gd name="T94" fmla="*/ 18 w 74"/>
              <a:gd name="T95" fmla="*/ 3 h 61"/>
              <a:gd name="T96" fmla="*/ 28 w 74"/>
              <a:gd name="T97" fmla="*/ 0 h 61"/>
              <a:gd name="T98" fmla="*/ 35 w 74"/>
              <a:gd name="T99" fmla="*/ 0 h 61"/>
              <a:gd name="T100" fmla="*/ 37 w 74"/>
              <a:gd name="T101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4" h="61">
                <a:moveTo>
                  <a:pt x="37" y="0"/>
                </a:moveTo>
                <a:cubicBezTo>
                  <a:pt x="37" y="0"/>
                  <a:pt x="36" y="0"/>
                  <a:pt x="35" y="0"/>
                </a:cubicBezTo>
                <a:cubicBezTo>
                  <a:pt x="34" y="0"/>
                  <a:pt x="33" y="0"/>
                  <a:pt x="32" y="0"/>
                </a:cubicBezTo>
                <a:cubicBezTo>
                  <a:pt x="31" y="0"/>
                  <a:pt x="30" y="0"/>
                  <a:pt x="28" y="1"/>
                </a:cubicBezTo>
                <a:cubicBezTo>
                  <a:pt x="26" y="2"/>
                  <a:pt x="23" y="3"/>
                  <a:pt x="20" y="5"/>
                </a:cubicBezTo>
                <a:cubicBezTo>
                  <a:pt x="18" y="6"/>
                  <a:pt x="16" y="7"/>
                  <a:pt x="15" y="9"/>
                </a:cubicBezTo>
                <a:cubicBezTo>
                  <a:pt x="13" y="10"/>
                  <a:pt x="12" y="11"/>
                  <a:pt x="10" y="13"/>
                </a:cubicBezTo>
                <a:cubicBezTo>
                  <a:pt x="7" y="16"/>
                  <a:pt x="5" y="21"/>
                  <a:pt x="4" y="26"/>
                </a:cubicBezTo>
                <a:cubicBezTo>
                  <a:pt x="4" y="27"/>
                  <a:pt x="4" y="28"/>
                  <a:pt x="4" y="30"/>
                </a:cubicBezTo>
                <a:cubicBezTo>
                  <a:pt x="4" y="31"/>
                  <a:pt x="4" y="32"/>
                  <a:pt x="5" y="34"/>
                </a:cubicBezTo>
                <a:cubicBezTo>
                  <a:pt x="5" y="36"/>
                  <a:pt x="6" y="39"/>
                  <a:pt x="7" y="41"/>
                </a:cubicBezTo>
                <a:cubicBezTo>
                  <a:pt x="9" y="43"/>
                  <a:pt x="10" y="46"/>
                  <a:pt x="13" y="48"/>
                </a:cubicBezTo>
                <a:cubicBezTo>
                  <a:pt x="15" y="50"/>
                  <a:pt x="17" y="51"/>
                  <a:pt x="20" y="53"/>
                </a:cubicBezTo>
                <a:cubicBezTo>
                  <a:pt x="25" y="55"/>
                  <a:pt x="31" y="57"/>
                  <a:pt x="37" y="57"/>
                </a:cubicBezTo>
                <a:cubicBezTo>
                  <a:pt x="40" y="57"/>
                  <a:pt x="43" y="57"/>
                  <a:pt x="46" y="56"/>
                </a:cubicBezTo>
                <a:cubicBezTo>
                  <a:pt x="49" y="55"/>
                  <a:pt x="51" y="54"/>
                  <a:pt x="54" y="53"/>
                </a:cubicBezTo>
                <a:cubicBezTo>
                  <a:pt x="57" y="51"/>
                  <a:pt x="59" y="50"/>
                  <a:pt x="61" y="48"/>
                </a:cubicBezTo>
                <a:cubicBezTo>
                  <a:pt x="63" y="46"/>
                  <a:pt x="65" y="43"/>
                  <a:pt x="66" y="41"/>
                </a:cubicBezTo>
                <a:cubicBezTo>
                  <a:pt x="69" y="36"/>
                  <a:pt x="70" y="31"/>
                  <a:pt x="69" y="26"/>
                </a:cubicBezTo>
                <a:cubicBezTo>
                  <a:pt x="68" y="21"/>
                  <a:pt x="66" y="16"/>
                  <a:pt x="63" y="13"/>
                </a:cubicBezTo>
                <a:cubicBezTo>
                  <a:pt x="62" y="11"/>
                  <a:pt x="60" y="10"/>
                  <a:pt x="59" y="9"/>
                </a:cubicBezTo>
                <a:cubicBezTo>
                  <a:pt x="57" y="7"/>
                  <a:pt x="56" y="6"/>
                  <a:pt x="54" y="5"/>
                </a:cubicBezTo>
                <a:cubicBezTo>
                  <a:pt x="51" y="3"/>
                  <a:pt x="48" y="2"/>
                  <a:pt x="45" y="1"/>
                </a:cubicBezTo>
                <a:cubicBezTo>
                  <a:pt x="44" y="0"/>
                  <a:pt x="43" y="0"/>
                  <a:pt x="42" y="0"/>
                </a:cubicBezTo>
                <a:cubicBezTo>
                  <a:pt x="41" y="0"/>
                  <a:pt x="40" y="0"/>
                  <a:pt x="39" y="0"/>
                </a:cubicBezTo>
                <a:cubicBezTo>
                  <a:pt x="38" y="0"/>
                  <a:pt x="37" y="0"/>
                  <a:pt x="37" y="0"/>
                </a:cubicBezTo>
                <a:close/>
                <a:moveTo>
                  <a:pt x="37" y="0"/>
                </a:moveTo>
                <a:cubicBezTo>
                  <a:pt x="37" y="0"/>
                  <a:pt x="38" y="0"/>
                  <a:pt x="39" y="0"/>
                </a:cubicBezTo>
                <a:cubicBezTo>
                  <a:pt x="41" y="0"/>
                  <a:pt x="43" y="0"/>
                  <a:pt x="46" y="0"/>
                </a:cubicBezTo>
                <a:cubicBezTo>
                  <a:pt x="48" y="0"/>
                  <a:pt x="52" y="1"/>
                  <a:pt x="55" y="3"/>
                </a:cubicBezTo>
                <a:cubicBezTo>
                  <a:pt x="57" y="3"/>
                  <a:pt x="59" y="4"/>
                  <a:pt x="61" y="6"/>
                </a:cubicBezTo>
                <a:cubicBezTo>
                  <a:pt x="62" y="6"/>
                  <a:pt x="63" y="7"/>
                  <a:pt x="64" y="8"/>
                </a:cubicBezTo>
                <a:cubicBezTo>
                  <a:pt x="65" y="9"/>
                  <a:pt x="66" y="10"/>
                  <a:pt x="66" y="11"/>
                </a:cubicBezTo>
                <a:cubicBezTo>
                  <a:pt x="70" y="14"/>
                  <a:pt x="72" y="19"/>
                  <a:pt x="73" y="25"/>
                </a:cubicBezTo>
                <a:cubicBezTo>
                  <a:pt x="74" y="31"/>
                  <a:pt x="73" y="38"/>
                  <a:pt x="70" y="43"/>
                </a:cubicBezTo>
                <a:cubicBezTo>
                  <a:pt x="68" y="46"/>
                  <a:pt x="66" y="48"/>
                  <a:pt x="64" y="51"/>
                </a:cubicBezTo>
                <a:cubicBezTo>
                  <a:pt x="61" y="53"/>
                  <a:pt x="59" y="55"/>
                  <a:pt x="56" y="56"/>
                </a:cubicBezTo>
                <a:cubicBezTo>
                  <a:pt x="50" y="59"/>
                  <a:pt x="43" y="61"/>
                  <a:pt x="37" y="61"/>
                </a:cubicBezTo>
                <a:cubicBezTo>
                  <a:pt x="30" y="61"/>
                  <a:pt x="24" y="59"/>
                  <a:pt x="18" y="56"/>
                </a:cubicBezTo>
                <a:cubicBezTo>
                  <a:pt x="15" y="55"/>
                  <a:pt x="12" y="53"/>
                  <a:pt x="10" y="51"/>
                </a:cubicBezTo>
                <a:cubicBezTo>
                  <a:pt x="7" y="48"/>
                  <a:pt x="5" y="46"/>
                  <a:pt x="4" y="43"/>
                </a:cubicBezTo>
                <a:cubicBezTo>
                  <a:pt x="2" y="40"/>
                  <a:pt x="1" y="37"/>
                  <a:pt x="1" y="34"/>
                </a:cubicBezTo>
                <a:cubicBezTo>
                  <a:pt x="0" y="33"/>
                  <a:pt x="0" y="31"/>
                  <a:pt x="0" y="30"/>
                </a:cubicBezTo>
                <a:cubicBezTo>
                  <a:pt x="0" y="28"/>
                  <a:pt x="0" y="27"/>
                  <a:pt x="1" y="25"/>
                </a:cubicBezTo>
                <a:cubicBezTo>
                  <a:pt x="1" y="19"/>
                  <a:pt x="4" y="14"/>
                  <a:pt x="7" y="11"/>
                </a:cubicBezTo>
                <a:cubicBezTo>
                  <a:pt x="8" y="10"/>
                  <a:pt x="9" y="9"/>
                  <a:pt x="10" y="8"/>
                </a:cubicBezTo>
                <a:cubicBezTo>
                  <a:pt x="11" y="7"/>
                  <a:pt x="12" y="6"/>
                  <a:pt x="12" y="6"/>
                </a:cubicBezTo>
                <a:cubicBezTo>
                  <a:pt x="14" y="4"/>
                  <a:pt x="16" y="3"/>
                  <a:pt x="18" y="3"/>
                </a:cubicBezTo>
                <a:cubicBezTo>
                  <a:pt x="22" y="1"/>
                  <a:pt x="25" y="0"/>
                  <a:pt x="28" y="0"/>
                </a:cubicBezTo>
                <a:cubicBezTo>
                  <a:pt x="31" y="0"/>
                  <a:pt x="33" y="0"/>
                  <a:pt x="35" y="0"/>
                </a:cubicBezTo>
                <a:cubicBezTo>
                  <a:pt x="36" y="0"/>
                  <a:pt x="37" y="0"/>
                  <a:pt x="37" y="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" name="Freeform 32"/>
          <p:cNvSpPr>
            <a:spLocks noEditPoints="1"/>
          </p:cNvSpPr>
          <p:nvPr/>
        </p:nvSpPr>
        <p:spPr bwMode="auto">
          <a:xfrm>
            <a:off x="2528888" y="3560763"/>
            <a:ext cx="155575" cy="127000"/>
          </a:xfrm>
          <a:custGeom>
            <a:avLst/>
            <a:gdLst>
              <a:gd name="T0" fmla="*/ 37 w 74"/>
              <a:gd name="T1" fmla="*/ 0 h 61"/>
              <a:gd name="T2" fmla="*/ 35 w 74"/>
              <a:gd name="T3" fmla="*/ 0 h 61"/>
              <a:gd name="T4" fmla="*/ 32 w 74"/>
              <a:gd name="T5" fmla="*/ 0 h 61"/>
              <a:gd name="T6" fmla="*/ 28 w 74"/>
              <a:gd name="T7" fmla="*/ 1 h 61"/>
              <a:gd name="T8" fmla="*/ 20 w 74"/>
              <a:gd name="T9" fmla="*/ 5 h 61"/>
              <a:gd name="T10" fmla="*/ 15 w 74"/>
              <a:gd name="T11" fmla="*/ 9 h 61"/>
              <a:gd name="T12" fmla="*/ 11 w 74"/>
              <a:gd name="T13" fmla="*/ 13 h 61"/>
              <a:gd name="T14" fmla="*/ 5 w 74"/>
              <a:gd name="T15" fmla="*/ 26 h 61"/>
              <a:gd name="T16" fmla="*/ 4 w 74"/>
              <a:gd name="T17" fmla="*/ 30 h 61"/>
              <a:gd name="T18" fmla="*/ 5 w 74"/>
              <a:gd name="T19" fmla="*/ 34 h 61"/>
              <a:gd name="T20" fmla="*/ 8 w 74"/>
              <a:gd name="T21" fmla="*/ 41 h 61"/>
              <a:gd name="T22" fmla="*/ 13 w 74"/>
              <a:gd name="T23" fmla="*/ 48 h 61"/>
              <a:gd name="T24" fmla="*/ 20 w 74"/>
              <a:gd name="T25" fmla="*/ 53 h 61"/>
              <a:gd name="T26" fmla="*/ 37 w 74"/>
              <a:gd name="T27" fmla="*/ 57 h 61"/>
              <a:gd name="T28" fmla="*/ 46 w 74"/>
              <a:gd name="T29" fmla="*/ 56 h 61"/>
              <a:gd name="T30" fmla="*/ 54 w 74"/>
              <a:gd name="T31" fmla="*/ 53 h 61"/>
              <a:gd name="T32" fmla="*/ 61 w 74"/>
              <a:gd name="T33" fmla="*/ 48 h 61"/>
              <a:gd name="T34" fmla="*/ 66 w 74"/>
              <a:gd name="T35" fmla="*/ 41 h 61"/>
              <a:gd name="T36" fmla="*/ 69 w 74"/>
              <a:gd name="T37" fmla="*/ 26 h 61"/>
              <a:gd name="T38" fmla="*/ 64 w 74"/>
              <a:gd name="T39" fmla="*/ 13 h 61"/>
              <a:gd name="T40" fmla="*/ 59 w 74"/>
              <a:gd name="T41" fmla="*/ 9 h 61"/>
              <a:gd name="T42" fmla="*/ 54 w 74"/>
              <a:gd name="T43" fmla="*/ 5 h 61"/>
              <a:gd name="T44" fmla="*/ 46 w 74"/>
              <a:gd name="T45" fmla="*/ 1 h 61"/>
              <a:gd name="T46" fmla="*/ 42 w 74"/>
              <a:gd name="T47" fmla="*/ 0 h 61"/>
              <a:gd name="T48" fmla="*/ 39 w 74"/>
              <a:gd name="T49" fmla="*/ 0 h 61"/>
              <a:gd name="T50" fmla="*/ 37 w 74"/>
              <a:gd name="T51" fmla="*/ 0 h 61"/>
              <a:gd name="T52" fmla="*/ 37 w 74"/>
              <a:gd name="T53" fmla="*/ 0 h 61"/>
              <a:gd name="T54" fmla="*/ 39 w 74"/>
              <a:gd name="T55" fmla="*/ 0 h 61"/>
              <a:gd name="T56" fmla="*/ 46 w 74"/>
              <a:gd name="T57" fmla="*/ 0 h 61"/>
              <a:gd name="T58" fmla="*/ 56 w 74"/>
              <a:gd name="T59" fmla="*/ 3 h 61"/>
              <a:gd name="T60" fmla="*/ 61 w 74"/>
              <a:gd name="T61" fmla="*/ 6 h 61"/>
              <a:gd name="T62" fmla="*/ 64 w 74"/>
              <a:gd name="T63" fmla="*/ 8 h 61"/>
              <a:gd name="T64" fmla="*/ 67 w 74"/>
              <a:gd name="T65" fmla="*/ 11 h 61"/>
              <a:gd name="T66" fmla="*/ 73 w 74"/>
              <a:gd name="T67" fmla="*/ 25 h 61"/>
              <a:gd name="T68" fmla="*/ 70 w 74"/>
              <a:gd name="T69" fmla="*/ 43 h 61"/>
              <a:gd name="T70" fmla="*/ 64 w 74"/>
              <a:gd name="T71" fmla="*/ 51 h 61"/>
              <a:gd name="T72" fmla="*/ 56 w 74"/>
              <a:gd name="T73" fmla="*/ 56 h 61"/>
              <a:gd name="T74" fmla="*/ 37 w 74"/>
              <a:gd name="T75" fmla="*/ 61 h 61"/>
              <a:gd name="T76" fmla="*/ 18 w 74"/>
              <a:gd name="T77" fmla="*/ 56 h 61"/>
              <a:gd name="T78" fmla="*/ 10 w 74"/>
              <a:gd name="T79" fmla="*/ 51 h 61"/>
              <a:gd name="T80" fmla="*/ 4 w 74"/>
              <a:gd name="T81" fmla="*/ 43 h 61"/>
              <a:gd name="T82" fmla="*/ 1 w 74"/>
              <a:gd name="T83" fmla="*/ 34 h 61"/>
              <a:gd name="T84" fmla="*/ 0 w 74"/>
              <a:gd name="T85" fmla="*/ 30 h 61"/>
              <a:gd name="T86" fmla="*/ 1 w 74"/>
              <a:gd name="T87" fmla="*/ 25 h 61"/>
              <a:gd name="T88" fmla="*/ 7 w 74"/>
              <a:gd name="T89" fmla="*/ 11 h 61"/>
              <a:gd name="T90" fmla="*/ 10 w 74"/>
              <a:gd name="T91" fmla="*/ 8 h 61"/>
              <a:gd name="T92" fmla="*/ 13 w 74"/>
              <a:gd name="T93" fmla="*/ 6 h 61"/>
              <a:gd name="T94" fmla="*/ 18 w 74"/>
              <a:gd name="T95" fmla="*/ 3 h 61"/>
              <a:gd name="T96" fmla="*/ 28 w 74"/>
              <a:gd name="T97" fmla="*/ 0 h 61"/>
              <a:gd name="T98" fmla="*/ 35 w 74"/>
              <a:gd name="T99" fmla="*/ 0 h 61"/>
              <a:gd name="T100" fmla="*/ 37 w 74"/>
              <a:gd name="T101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4" h="61">
                <a:moveTo>
                  <a:pt x="37" y="0"/>
                </a:moveTo>
                <a:cubicBezTo>
                  <a:pt x="37" y="0"/>
                  <a:pt x="36" y="0"/>
                  <a:pt x="35" y="0"/>
                </a:cubicBezTo>
                <a:cubicBezTo>
                  <a:pt x="34" y="0"/>
                  <a:pt x="33" y="0"/>
                  <a:pt x="32" y="0"/>
                </a:cubicBezTo>
                <a:cubicBezTo>
                  <a:pt x="31" y="0"/>
                  <a:pt x="30" y="0"/>
                  <a:pt x="28" y="1"/>
                </a:cubicBezTo>
                <a:cubicBezTo>
                  <a:pt x="26" y="2"/>
                  <a:pt x="23" y="3"/>
                  <a:pt x="20" y="5"/>
                </a:cubicBezTo>
                <a:cubicBezTo>
                  <a:pt x="18" y="6"/>
                  <a:pt x="17" y="7"/>
                  <a:pt x="15" y="9"/>
                </a:cubicBezTo>
                <a:cubicBezTo>
                  <a:pt x="14" y="10"/>
                  <a:pt x="12" y="11"/>
                  <a:pt x="11" y="13"/>
                </a:cubicBezTo>
                <a:cubicBezTo>
                  <a:pt x="8" y="16"/>
                  <a:pt x="5" y="21"/>
                  <a:pt x="5" y="26"/>
                </a:cubicBezTo>
                <a:cubicBezTo>
                  <a:pt x="4" y="27"/>
                  <a:pt x="4" y="28"/>
                  <a:pt x="4" y="30"/>
                </a:cubicBezTo>
                <a:cubicBezTo>
                  <a:pt x="5" y="31"/>
                  <a:pt x="5" y="32"/>
                  <a:pt x="5" y="34"/>
                </a:cubicBezTo>
                <a:cubicBezTo>
                  <a:pt x="5" y="36"/>
                  <a:pt x="6" y="39"/>
                  <a:pt x="8" y="41"/>
                </a:cubicBezTo>
                <a:cubicBezTo>
                  <a:pt x="9" y="43"/>
                  <a:pt x="11" y="46"/>
                  <a:pt x="13" y="48"/>
                </a:cubicBezTo>
                <a:cubicBezTo>
                  <a:pt x="15" y="50"/>
                  <a:pt x="17" y="51"/>
                  <a:pt x="20" y="53"/>
                </a:cubicBezTo>
                <a:cubicBezTo>
                  <a:pt x="25" y="55"/>
                  <a:pt x="31" y="57"/>
                  <a:pt x="37" y="57"/>
                </a:cubicBezTo>
                <a:cubicBezTo>
                  <a:pt x="40" y="57"/>
                  <a:pt x="43" y="57"/>
                  <a:pt x="46" y="56"/>
                </a:cubicBezTo>
                <a:cubicBezTo>
                  <a:pt x="49" y="55"/>
                  <a:pt x="52" y="54"/>
                  <a:pt x="54" y="53"/>
                </a:cubicBezTo>
                <a:cubicBezTo>
                  <a:pt x="57" y="51"/>
                  <a:pt x="59" y="50"/>
                  <a:pt x="61" y="48"/>
                </a:cubicBezTo>
                <a:cubicBezTo>
                  <a:pt x="63" y="46"/>
                  <a:pt x="65" y="43"/>
                  <a:pt x="66" y="41"/>
                </a:cubicBezTo>
                <a:cubicBezTo>
                  <a:pt x="69" y="36"/>
                  <a:pt x="70" y="31"/>
                  <a:pt x="69" y="26"/>
                </a:cubicBezTo>
                <a:cubicBezTo>
                  <a:pt x="69" y="21"/>
                  <a:pt x="66" y="16"/>
                  <a:pt x="64" y="13"/>
                </a:cubicBezTo>
                <a:cubicBezTo>
                  <a:pt x="62" y="11"/>
                  <a:pt x="60" y="10"/>
                  <a:pt x="59" y="9"/>
                </a:cubicBezTo>
                <a:cubicBezTo>
                  <a:pt x="57" y="7"/>
                  <a:pt x="56" y="6"/>
                  <a:pt x="54" y="5"/>
                </a:cubicBezTo>
                <a:cubicBezTo>
                  <a:pt x="51" y="3"/>
                  <a:pt x="48" y="2"/>
                  <a:pt x="46" y="1"/>
                </a:cubicBezTo>
                <a:cubicBezTo>
                  <a:pt x="44" y="0"/>
                  <a:pt x="43" y="0"/>
                  <a:pt x="42" y="0"/>
                </a:cubicBezTo>
                <a:cubicBezTo>
                  <a:pt x="41" y="0"/>
                  <a:pt x="40" y="0"/>
                  <a:pt x="39" y="0"/>
                </a:cubicBezTo>
                <a:cubicBezTo>
                  <a:pt x="38" y="0"/>
                  <a:pt x="37" y="0"/>
                  <a:pt x="37" y="0"/>
                </a:cubicBezTo>
                <a:close/>
                <a:moveTo>
                  <a:pt x="37" y="0"/>
                </a:moveTo>
                <a:cubicBezTo>
                  <a:pt x="37" y="0"/>
                  <a:pt x="38" y="0"/>
                  <a:pt x="39" y="0"/>
                </a:cubicBezTo>
                <a:cubicBezTo>
                  <a:pt x="41" y="0"/>
                  <a:pt x="43" y="0"/>
                  <a:pt x="46" y="0"/>
                </a:cubicBezTo>
                <a:cubicBezTo>
                  <a:pt x="48" y="0"/>
                  <a:pt x="52" y="1"/>
                  <a:pt x="56" y="3"/>
                </a:cubicBezTo>
                <a:cubicBezTo>
                  <a:pt x="57" y="3"/>
                  <a:pt x="59" y="4"/>
                  <a:pt x="61" y="6"/>
                </a:cubicBezTo>
                <a:cubicBezTo>
                  <a:pt x="62" y="6"/>
                  <a:pt x="63" y="7"/>
                  <a:pt x="64" y="8"/>
                </a:cubicBezTo>
                <a:cubicBezTo>
                  <a:pt x="65" y="9"/>
                  <a:pt x="66" y="10"/>
                  <a:pt x="67" y="11"/>
                </a:cubicBezTo>
                <a:cubicBezTo>
                  <a:pt x="70" y="14"/>
                  <a:pt x="72" y="19"/>
                  <a:pt x="73" y="25"/>
                </a:cubicBezTo>
                <a:cubicBezTo>
                  <a:pt x="74" y="31"/>
                  <a:pt x="73" y="38"/>
                  <a:pt x="70" y="43"/>
                </a:cubicBezTo>
                <a:cubicBezTo>
                  <a:pt x="68" y="46"/>
                  <a:pt x="66" y="48"/>
                  <a:pt x="64" y="51"/>
                </a:cubicBezTo>
                <a:cubicBezTo>
                  <a:pt x="62" y="53"/>
                  <a:pt x="59" y="55"/>
                  <a:pt x="56" y="56"/>
                </a:cubicBezTo>
                <a:cubicBezTo>
                  <a:pt x="50" y="59"/>
                  <a:pt x="43" y="61"/>
                  <a:pt x="37" y="61"/>
                </a:cubicBezTo>
                <a:cubicBezTo>
                  <a:pt x="30" y="61"/>
                  <a:pt x="24" y="59"/>
                  <a:pt x="18" y="56"/>
                </a:cubicBezTo>
                <a:cubicBezTo>
                  <a:pt x="15" y="55"/>
                  <a:pt x="12" y="53"/>
                  <a:pt x="10" y="51"/>
                </a:cubicBezTo>
                <a:cubicBezTo>
                  <a:pt x="8" y="48"/>
                  <a:pt x="6" y="46"/>
                  <a:pt x="4" y="43"/>
                </a:cubicBezTo>
                <a:cubicBezTo>
                  <a:pt x="3" y="40"/>
                  <a:pt x="1" y="37"/>
                  <a:pt x="1" y="34"/>
                </a:cubicBezTo>
                <a:cubicBezTo>
                  <a:pt x="1" y="33"/>
                  <a:pt x="1" y="31"/>
                  <a:pt x="0" y="30"/>
                </a:cubicBezTo>
                <a:cubicBezTo>
                  <a:pt x="0" y="28"/>
                  <a:pt x="1" y="27"/>
                  <a:pt x="1" y="25"/>
                </a:cubicBezTo>
                <a:cubicBezTo>
                  <a:pt x="2" y="19"/>
                  <a:pt x="4" y="14"/>
                  <a:pt x="7" y="11"/>
                </a:cubicBezTo>
                <a:cubicBezTo>
                  <a:pt x="8" y="10"/>
                  <a:pt x="9" y="9"/>
                  <a:pt x="10" y="8"/>
                </a:cubicBezTo>
                <a:cubicBezTo>
                  <a:pt x="11" y="7"/>
                  <a:pt x="12" y="6"/>
                  <a:pt x="13" y="6"/>
                </a:cubicBezTo>
                <a:cubicBezTo>
                  <a:pt x="15" y="4"/>
                  <a:pt x="17" y="3"/>
                  <a:pt x="18" y="3"/>
                </a:cubicBezTo>
                <a:cubicBezTo>
                  <a:pt x="22" y="1"/>
                  <a:pt x="26" y="0"/>
                  <a:pt x="28" y="0"/>
                </a:cubicBezTo>
                <a:cubicBezTo>
                  <a:pt x="31" y="0"/>
                  <a:pt x="33" y="0"/>
                  <a:pt x="35" y="0"/>
                </a:cubicBezTo>
                <a:cubicBezTo>
                  <a:pt x="36" y="0"/>
                  <a:pt x="37" y="0"/>
                  <a:pt x="37" y="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7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13" y="2482850"/>
            <a:ext cx="596900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8" name="Picture 3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38" y="5243513"/>
            <a:ext cx="1385888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9" name="Picture 3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5243513"/>
            <a:ext cx="390525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683144" y="855744"/>
            <a:ext cx="7504110" cy="1144588"/>
            <a:chOff x="3697288" y="1778000"/>
            <a:chExt cx="7959975" cy="1144588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6202507" y="1778000"/>
              <a:ext cx="5454756" cy="952500"/>
            </a:xfrm>
            <a:custGeom>
              <a:avLst/>
              <a:gdLst>
                <a:gd name="T0" fmla="*/ 2117 w 2345"/>
                <a:gd name="T1" fmla="*/ 456 h 456"/>
                <a:gd name="T2" fmla="*/ 228 w 2345"/>
                <a:gd name="T3" fmla="*/ 456 h 456"/>
                <a:gd name="T4" fmla="*/ 0 w 2345"/>
                <a:gd name="T5" fmla="*/ 228 h 456"/>
                <a:gd name="T6" fmla="*/ 0 w 2345"/>
                <a:gd name="T7" fmla="*/ 228 h 456"/>
                <a:gd name="T8" fmla="*/ 228 w 2345"/>
                <a:gd name="T9" fmla="*/ 0 h 456"/>
                <a:gd name="T10" fmla="*/ 2117 w 2345"/>
                <a:gd name="T11" fmla="*/ 0 h 456"/>
                <a:gd name="T12" fmla="*/ 2345 w 2345"/>
                <a:gd name="T13" fmla="*/ 228 h 456"/>
                <a:gd name="T14" fmla="*/ 2345 w 2345"/>
                <a:gd name="T15" fmla="*/ 228 h 456"/>
                <a:gd name="T16" fmla="*/ 2117 w 2345"/>
                <a:gd name="T17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5" h="456">
                  <a:moveTo>
                    <a:pt x="2117" y="456"/>
                  </a:moveTo>
                  <a:cubicBezTo>
                    <a:pt x="228" y="456"/>
                    <a:pt x="228" y="456"/>
                    <a:pt x="228" y="456"/>
                  </a:cubicBezTo>
                  <a:cubicBezTo>
                    <a:pt x="102" y="456"/>
                    <a:pt x="0" y="354"/>
                    <a:pt x="0" y="228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0" y="102"/>
                    <a:pt x="102" y="0"/>
                    <a:pt x="228" y="0"/>
                  </a:cubicBezTo>
                  <a:cubicBezTo>
                    <a:pt x="2117" y="0"/>
                    <a:pt x="2117" y="0"/>
                    <a:pt x="2117" y="0"/>
                  </a:cubicBezTo>
                  <a:cubicBezTo>
                    <a:pt x="2243" y="0"/>
                    <a:pt x="2345" y="102"/>
                    <a:pt x="2345" y="228"/>
                  </a:cubicBezTo>
                  <a:cubicBezTo>
                    <a:pt x="2345" y="228"/>
                    <a:pt x="2345" y="228"/>
                    <a:pt x="2345" y="228"/>
                  </a:cubicBezTo>
                  <a:cubicBezTo>
                    <a:pt x="2345" y="354"/>
                    <a:pt x="2243" y="456"/>
                    <a:pt x="2117" y="4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6047912" y="1778000"/>
              <a:ext cx="1106951" cy="952500"/>
            </a:xfrm>
            <a:custGeom>
              <a:avLst/>
              <a:gdLst>
                <a:gd name="T0" fmla="*/ 582 w 582"/>
                <a:gd name="T1" fmla="*/ 0 h 456"/>
                <a:gd name="T2" fmla="*/ 228 w 582"/>
                <a:gd name="T3" fmla="*/ 0 h 456"/>
                <a:gd name="T4" fmla="*/ 0 w 582"/>
                <a:gd name="T5" fmla="*/ 228 h 456"/>
                <a:gd name="T6" fmla="*/ 66 w 582"/>
                <a:gd name="T7" fmla="*/ 390 h 456"/>
                <a:gd name="T8" fmla="*/ 228 w 582"/>
                <a:gd name="T9" fmla="*/ 456 h 456"/>
                <a:gd name="T10" fmla="*/ 582 w 582"/>
                <a:gd name="T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2" h="456">
                  <a:moveTo>
                    <a:pt x="582" y="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102" y="0"/>
                    <a:pt x="0" y="102"/>
                    <a:pt x="0" y="228"/>
                  </a:cubicBezTo>
                  <a:cubicBezTo>
                    <a:pt x="0" y="291"/>
                    <a:pt x="25" y="348"/>
                    <a:pt x="66" y="390"/>
                  </a:cubicBezTo>
                  <a:cubicBezTo>
                    <a:pt x="108" y="431"/>
                    <a:pt x="165" y="456"/>
                    <a:pt x="228" y="456"/>
                  </a:cubicBezTo>
                  <a:lnTo>
                    <a:pt x="582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057898" y="1778000"/>
              <a:ext cx="1096964" cy="952500"/>
            </a:xfrm>
            <a:custGeom>
              <a:avLst/>
              <a:gdLst>
                <a:gd name="T0" fmla="*/ 582 w 582"/>
                <a:gd name="T1" fmla="*/ 456 h 456"/>
                <a:gd name="T2" fmla="*/ 228 w 582"/>
                <a:gd name="T3" fmla="*/ 456 h 456"/>
                <a:gd name="T4" fmla="*/ 0 w 582"/>
                <a:gd name="T5" fmla="*/ 228 h 456"/>
                <a:gd name="T6" fmla="*/ 66 w 582"/>
                <a:gd name="T7" fmla="*/ 67 h 456"/>
                <a:gd name="T8" fmla="*/ 228 w 582"/>
                <a:gd name="T9" fmla="*/ 0 h 456"/>
                <a:gd name="T10" fmla="*/ 582 w 582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2" h="456">
                  <a:moveTo>
                    <a:pt x="582" y="456"/>
                  </a:moveTo>
                  <a:cubicBezTo>
                    <a:pt x="228" y="456"/>
                    <a:pt x="228" y="456"/>
                    <a:pt x="228" y="456"/>
                  </a:cubicBezTo>
                  <a:cubicBezTo>
                    <a:pt x="102" y="456"/>
                    <a:pt x="0" y="354"/>
                    <a:pt x="0" y="228"/>
                  </a:cubicBezTo>
                  <a:cubicBezTo>
                    <a:pt x="0" y="165"/>
                    <a:pt x="25" y="108"/>
                    <a:pt x="66" y="67"/>
                  </a:cubicBezTo>
                  <a:cubicBezTo>
                    <a:pt x="108" y="26"/>
                    <a:pt x="165" y="0"/>
                    <a:pt x="228" y="0"/>
                  </a:cubicBezTo>
                  <a:lnTo>
                    <a:pt x="582" y="456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3816350" y="2254250"/>
              <a:ext cx="2122488" cy="557213"/>
            </a:xfrm>
            <a:custGeom>
              <a:avLst/>
              <a:gdLst>
                <a:gd name="T0" fmla="*/ 1011 w 1013"/>
                <a:gd name="T1" fmla="*/ 0 h 267"/>
                <a:gd name="T2" fmla="*/ 228 w 1013"/>
                <a:gd name="T3" fmla="*/ 0 h 267"/>
                <a:gd name="T4" fmla="*/ 227 w 1013"/>
                <a:gd name="T5" fmla="*/ 0 h 267"/>
                <a:gd name="T6" fmla="*/ 1 w 1013"/>
                <a:gd name="T7" fmla="*/ 264 h 267"/>
                <a:gd name="T8" fmla="*/ 1 w 1013"/>
                <a:gd name="T9" fmla="*/ 267 h 267"/>
                <a:gd name="T10" fmla="*/ 4 w 1013"/>
                <a:gd name="T11" fmla="*/ 266 h 267"/>
                <a:gd name="T12" fmla="*/ 229 w 1013"/>
                <a:gd name="T13" fmla="*/ 4 h 267"/>
                <a:gd name="T14" fmla="*/ 1011 w 1013"/>
                <a:gd name="T15" fmla="*/ 4 h 267"/>
                <a:gd name="T16" fmla="*/ 1013 w 1013"/>
                <a:gd name="T17" fmla="*/ 2 h 267"/>
                <a:gd name="T18" fmla="*/ 1011 w 1013"/>
                <a:gd name="T1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3" h="267">
                  <a:moveTo>
                    <a:pt x="1011" y="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228" y="0"/>
                    <a:pt x="227" y="0"/>
                    <a:pt x="227" y="0"/>
                  </a:cubicBezTo>
                  <a:cubicBezTo>
                    <a:pt x="1" y="264"/>
                    <a:pt x="1" y="264"/>
                    <a:pt x="1" y="264"/>
                  </a:cubicBezTo>
                  <a:cubicBezTo>
                    <a:pt x="0" y="265"/>
                    <a:pt x="0" y="266"/>
                    <a:pt x="1" y="267"/>
                  </a:cubicBezTo>
                  <a:cubicBezTo>
                    <a:pt x="2" y="267"/>
                    <a:pt x="3" y="267"/>
                    <a:pt x="4" y="266"/>
                  </a:cubicBezTo>
                  <a:cubicBezTo>
                    <a:pt x="229" y="4"/>
                    <a:pt x="229" y="4"/>
                    <a:pt x="229" y="4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12" y="4"/>
                    <a:pt x="1013" y="3"/>
                    <a:pt x="1013" y="2"/>
                  </a:cubicBezTo>
                  <a:cubicBezTo>
                    <a:pt x="1013" y="1"/>
                    <a:pt x="1012" y="0"/>
                    <a:pt x="1011" y="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3697288" y="2730500"/>
              <a:ext cx="192088" cy="192088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" name="TextBox 1026"/>
            <p:cNvSpPr txBox="1"/>
            <p:nvPr/>
          </p:nvSpPr>
          <p:spPr>
            <a:xfrm>
              <a:off x="7033585" y="1843859"/>
              <a:ext cx="391122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400" dirty="0" err="1" smtClean="0">
                  <a:solidFill>
                    <a:schemeClr val="bg1">
                      <a:lumMod val="95000"/>
                    </a:schemeClr>
                  </a:solidFill>
                  <a:latin typeface="Times New Roman" panose="02020503050405090304" pitchFamily="18" charset="0"/>
                  <a:ea typeface="#9Slide02 Noi dung rat dai" panose="02000000000000000000" pitchFamily="2" charset="0"/>
                  <a:cs typeface="Times New Roman" panose="02020503050405090304" pitchFamily="18" charset="0"/>
                </a:rPr>
                <a:t>Hiểu</a:t>
              </a:r>
              <a:r>
                <a:rPr lang="en-US" sz="2400" dirty="0" smtClean="0">
                  <a:solidFill>
                    <a:schemeClr val="bg1">
                      <a:lumMod val="95000"/>
                    </a:schemeClr>
                  </a:solidFill>
                  <a:latin typeface="Times New Roman" panose="02020503050405090304" pitchFamily="18" charset="0"/>
                  <a:ea typeface="#9Slide02 Noi dung rat dai" panose="02000000000000000000" pitchFamily="2" charset="0"/>
                  <a:cs typeface="Times New Roman" panose="02020503050405090304" pitchFamily="18" charset="0"/>
                </a:rPr>
                <a:t> </a:t>
              </a:r>
              <a:r>
                <a:rPr lang="en-US" sz="2400" dirty="0" err="1" smtClean="0">
                  <a:solidFill>
                    <a:schemeClr val="bg1">
                      <a:lumMod val="95000"/>
                    </a:schemeClr>
                  </a:solidFill>
                  <a:latin typeface="Times New Roman" panose="02020503050405090304" pitchFamily="18" charset="0"/>
                  <a:ea typeface="#9Slide02 Noi dung rat dai" panose="02000000000000000000" pitchFamily="2" charset="0"/>
                  <a:cs typeface="Times New Roman" panose="02020503050405090304" pitchFamily="18" charset="0"/>
                </a:rPr>
                <a:t>về</a:t>
              </a:r>
              <a:r>
                <a:rPr lang="en-US" sz="2400" dirty="0" smtClean="0">
                  <a:solidFill>
                    <a:schemeClr val="bg1">
                      <a:lumMod val="95000"/>
                    </a:schemeClr>
                  </a:solidFill>
                  <a:latin typeface="Times New Roman" panose="02020503050405090304" pitchFamily="18" charset="0"/>
                  <a:ea typeface="#9Slide02 Noi dung rat dai" panose="02000000000000000000" pitchFamily="2" charset="0"/>
                  <a:cs typeface="Times New Roman" panose="02020503050405090304" pitchFamily="18" charset="0"/>
                </a:rPr>
                <a:t> </a:t>
              </a:r>
              <a:r>
                <a:rPr lang="en-US" sz="2400" dirty="0" err="1" smtClean="0">
                  <a:solidFill>
                    <a:schemeClr val="bg1">
                      <a:lumMod val="95000"/>
                    </a:schemeClr>
                  </a:solidFill>
                  <a:latin typeface="Times New Roman" panose="02020503050405090304" pitchFamily="18" charset="0"/>
                  <a:ea typeface="#9Slide02 Noi dung rat dai" panose="02000000000000000000" pitchFamily="2" charset="0"/>
                  <a:cs typeface="Times New Roman" panose="02020503050405090304" pitchFamily="18" charset="0"/>
                </a:rPr>
                <a:t>quy</a:t>
              </a:r>
              <a:r>
                <a:rPr lang="en-US" sz="2400" dirty="0" smtClean="0">
                  <a:solidFill>
                    <a:schemeClr val="bg1">
                      <a:lumMod val="95000"/>
                    </a:schemeClr>
                  </a:solidFill>
                  <a:latin typeface="Times New Roman" panose="02020503050405090304" pitchFamily="18" charset="0"/>
                  <a:ea typeface="#9Slide02 Noi dung rat dai" panose="02000000000000000000" pitchFamily="2" charset="0"/>
                  <a:cs typeface="Times New Roman" panose="02020503050405090304" pitchFamily="18" charset="0"/>
                </a:rPr>
                <a:t> </a:t>
              </a:r>
              <a:r>
                <a:rPr lang="en-US" sz="2400" dirty="0" err="1" smtClean="0">
                  <a:solidFill>
                    <a:schemeClr val="bg1">
                      <a:lumMod val="95000"/>
                    </a:schemeClr>
                  </a:solidFill>
                  <a:latin typeface="Times New Roman" panose="02020503050405090304" pitchFamily="18" charset="0"/>
                  <a:ea typeface="#9Slide02 Noi dung rat dai" panose="02000000000000000000" pitchFamily="2" charset="0"/>
                  <a:cs typeface="Times New Roman" panose="02020503050405090304" pitchFamily="18" charset="0"/>
                </a:rPr>
                <a:t>trình</a:t>
              </a:r>
              <a:r>
                <a:rPr lang="en-US" sz="2400" dirty="0" smtClean="0">
                  <a:solidFill>
                    <a:schemeClr val="bg1">
                      <a:lumMod val="95000"/>
                    </a:schemeClr>
                  </a:solidFill>
                  <a:latin typeface="Times New Roman" panose="02020503050405090304" pitchFamily="18" charset="0"/>
                  <a:ea typeface="#9Slide02 Noi dung rat dai" panose="02000000000000000000" pitchFamily="2" charset="0"/>
                  <a:cs typeface="Times New Roman" panose="02020503050405090304" pitchFamily="18" charset="0"/>
                </a:rPr>
                <a:t> </a:t>
              </a:r>
              <a:r>
                <a:rPr lang="en-US" sz="2400" dirty="0" err="1" smtClean="0">
                  <a:solidFill>
                    <a:schemeClr val="bg1">
                      <a:lumMod val="95000"/>
                    </a:schemeClr>
                  </a:solidFill>
                  <a:latin typeface="Times New Roman" panose="02020503050405090304" pitchFamily="18" charset="0"/>
                  <a:ea typeface="#9Slide02 Noi dung rat dai" panose="02000000000000000000" pitchFamily="2" charset="0"/>
                  <a:cs typeface="Times New Roman" panose="02020503050405090304" pitchFamily="18" charset="0"/>
                </a:rPr>
                <a:t>tạo</a:t>
              </a:r>
              <a:r>
                <a:rPr lang="en-US" sz="2400" dirty="0" smtClean="0">
                  <a:solidFill>
                    <a:schemeClr val="bg1">
                      <a:lumMod val="95000"/>
                    </a:schemeClr>
                  </a:solidFill>
                  <a:latin typeface="Times New Roman" panose="02020503050405090304" pitchFamily="18" charset="0"/>
                  <a:ea typeface="#9Slide02 Noi dung rat dai" panose="02000000000000000000" pitchFamily="2" charset="0"/>
                  <a:cs typeface="Times New Roman" panose="02020503050405090304" pitchFamily="18" charset="0"/>
                </a:rPr>
                <a:t> </a:t>
              </a:r>
              <a:r>
                <a:rPr lang="en-US" sz="2400" dirty="0" err="1" smtClean="0">
                  <a:solidFill>
                    <a:schemeClr val="bg1">
                      <a:lumMod val="95000"/>
                    </a:schemeClr>
                  </a:solidFill>
                  <a:latin typeface="Times New Roman" panose="02020503050405090304" pitchFamily="18" charset="0"/>
                  <a:ea typeface="#9Slide02 Noi dung rat dai" panose="02000000000000000000" pitchFamily="2" charset="0"/>
                  <a:cs typeface="Times New Roman" panose="02020503050405090304" pitchFamily="18" charset="0"/>
                </a:rPr>
                <a:t>ra</a:t>
              </a:r>
              <a:r>
                <a:rPr lang="en-US" sz="2400" dirty="0" smtClean="0">
                  <a:solidFill>
                    <a:schemeClr val="bg1">
                      <a:lumMod val="95000"/>
                    </a:schemeClr>
                  </a:solidFill>
                  <a:latin typeface="Times New Roman" panose="02020503050405090304" pitchFamily="18" charset="0"/>
                  <a:ea typeface="#9Slide02 Noi dung rat dai" panose="02000000000000000000" pitchFamily="2" charset="0"/>
                  <a:cs typeface="Times New Roman" panose="02020503050405090304" pitchFamily="18" charset="0"/>
                </a:rPr>
                <a:t> </a:t>
              </a:r>
              <a:r>
                <a:rPr lang="en-US" sz="2400" dirty="0" err="1" smtClean="0">
                  <a:solidFill>
                    <a:schemeClr val="bg1">
                      <a:lumMod val="95000"/>
                    </a:schemeClr>
                  </a:solidFill>
                  <a:latin typeface="Times New Roman" panose="02020503050405090304" pitchFamily="18" charset="0"/>
                  <a:ea typeface="#9Slide02 Noi dung rat dai" panose="02000000000000000000" pitchFamily="2" charset="0"/>
                  <a:cs typeface="Times New Roman" panose="02020503050405090304" pitchFamily="18" charset="0"/>
                </a:rPr>
                <a:t>một</a:t>
              </a:r>
              <a:endParaRPr lang="en-US" sz="2400" dirty="0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endParaRPr>
            </a:p>
            <a:p>
              <a:pPr algn="just"/>
              <a:r>
                <a:rPr lang="en-US" sz="2400" dirty="0" smtClean="0">
                  <a:solidFill>
                    <a:schemeClr val="bg1">
                      <a:lumMod val="95000"/>
                    </a:schemeClr>
                  </a:solidFill>
                  <a:latin typeface="Times New Roman" panose="02020503050405090304" pitchFamily="18" charset="0"/>
                  <a:ea typeface="#9Slide02 Noi dung rat dai" panose="02000000000000000000" pitchFamily="2" charset="0"/>
                  <a:cs typeface="Times New Roman" panose="02020503050405090304" pitchFamily="18" charset="0"/>
                </a:rPr>
                <a:t> </a:t>
              </a:r>
              <a:r>
                <a:rPr lang="en-US" sz="2400" dirty="0" err="1" smtClean="0">
                  <a:solidFill>
                    <a:schemeClr val="bg1">
                      <a:lumMod val="95000"/>
                    </a:schemeClr>
                  </a:solidFill>
                  <a:latin typeface="Times New Roman" panose="02020503050405090304" pitchFamily="18" charset="0"/>
                  <a:ea typeface="#9Slide02 Noi dung rat dai" panose="02000000000000000000" pitchFamily="2" charset="0"/>
                  <a:cs typeface="Times New Roman" panose="02020503050405090304" pitchFamily="18" charset="0"/>
                </a:rPr>
                <a:t>phần</a:t>
              </a:r>
              <a:r>
                <a:rPr lang="en-US" sz="2400" dirty="0" smtClean="0">
                  <a:solidFill>
                    <a:schemeClr val="bg1">
                      <a:lumMod val="95000"/>
                    </a:schemeClr>
                  </a:solidFill>
                  <a:latin typeface="Times New Roman" panose="02020503050405090304" pitchFamily="18" charset="0"/>
                  <a:ea typeface="#9Slide02 Noi dung rat dai" panose="02000000000000000000" pitchFamily="2" charset="0"/>
                  <a:cs typeface="Times New Roman" panose="02020503050405090304" pitchFamily="18" charset="0"/>
                </a:rPr>
                <a:t> </a:t>
              </a:r>
              <a:r>
                <a:rPr lang="en-US" sz="2400" dirty="0" err="1" smtClean="0">
                  <a:solidFill>
                    <a:schemeClr val="bg1">
                      <a:lumMod val="95000"/>
                    </a:schemeClr>
                  </a:solidFill>
                  <a:latin typeface="Times New Roman" panose="02020503050405090304" pitchFamily="18" charset="0"/>
                  <a:ea typeface="#9Slide02 Noi dung rat dai" panose="02000000000000000000" pitchFamily="2" charset="0"/>
                  <a:cs typeface="Times New Roman" panose="02020503050405090304" pitchFamily="18" charset="0"/>
                </a:rPr>
                <a:t>mềm</a:t>
              </a:r>
              <a:endPara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679824" y="2298666"/>
            <a:ext cx="7521575" cy="952500"/>
            <a:chOff x="3679825" y="3198813"/>
            <a:chExt cx="7169150" cy="952500"/>
          </a:xfrm>
        </p:grpSpPr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5934075" y="3198813"/>
              <a:ext cx="4914900" cy="952500"/>
            </a:xfrm>
            <a:custGeom>
              <a:avLst/>
              <a:gdLst>
                <a:gd name="T0" fmla="*/ 2117 w 2345"/>
                <a:gd name="T1" fmla="*/ 456 h 456"/>
                <a:gd name="T2" fmla="*/ 228 w 2345"/>
                <a:gd name="T3" fmla="*/ 456 h 456"/>
                <a:gd name="T4" fmla="*/ 0 w 2345"/>
                <a:gd name="T5" fmla="*/ 228 h 456"/>
                <a:gd name="T6" fmla="*/ 228 w 2345"/>
                <a:gd name="T7" fmla="*/ 0 h 456"/>
                <a:gd name="T8" fmla="*/ 2117 w 2345"/>
                <a:gd name="T9" fmla="*/ 0 h 456"/>
                <a:gd name="T10" fmla="*/ 2345 w 2345"/>
                <a:gd name="T11" fmla="*/ 228 h 456"/>
                <a:gd name="T12" fmla="*/ 2117 w 2345"/>
                <a:gd name="T13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5" h="456">
                  <a:moveTo>
                    <a:pt x="2117" y="456"/>
                  </a:moveTo>
                  <a:cubicBezTo>
                    <a:pt x="228" y="456"/>
                    <a:pt x="228" y="456"/>
                    <a:pt x="228" y="456"/>
                  </a:cubicBezTo>
                  <a:cubicBezTo>
                    <a:pt x="102" y="456"/>
                    <a:pt x="0" y="354"/>
                    <a:pt x="0" y="228"/>
                  </a:cubicBezTo>
                  <a:cubicBezTo>
                    <a:pt x="0" y="102"/>
                    <a:pt x="102" y="0"/>
                    <a:pt x="228" y="0"/>
                  </a:cubicBezTo>
                  <a:cubicBezTo>
                    <a:pt x="2117" y="0"/>
                    <a:pt x="2117" y="0"/>
                    <a:pt x="2117" y="0"/>
                  </a:cubicBezTo>
                  <a:cubicBezTo>
                    <a:pt x="2243" y="0"/>
                    <a:pt x="2345" y="102"/>
                    <a:pt x="2345" y="228"/>
                  </a:cubicBezTo>
                  <a:cubicBezTo>
                    <a:pt x="2345" y="354"/>
                    <a:pt x="2243" y="456"/>
                    <a:pt x="2117" y="4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5934075" y="3198813"/>
              <a:ext cx="1220788" cy="952500"/>
            </a:xfrm>
            <a:custGeom>
              <a:avLst/>
              <a:gdLst>
                <a:gd name="T0" fmla="*/ 582 w 582"/>
                <a:gd name="T1" fmla="*/ 0 h 456"/>
                <a:gd name="T2" fmla="*/ 228 w 582"/>
                <a:gd name="T3" fmla="*/ 0 h 456"/>
                <a:gd name="T4" fmla="*/ 0 w 582"/>
                <a:gd name="T5" fmla="*/ 228 h 456"/>
                <a:gd name="T6" fmla="*/ 66 w 582"/>
                <a:gd name="T7" fmla="*/ 390 h 456"/>
                <a:gd name="T8" fmla="*/ 228 w 582"/>
                <a:gd name="T9" fmla="*/ 456 h 456"/>
                <a:gd name="T10" fmla="*/ 582 w 582"/>
                <a:gd name="T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2" h="456">
                  <a:moveTo>
                    <a:pt x="582" y="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102" y="0"/>
                    <a:pt x="0" y="102"/>
                    <a:pt x="0" y="228"/>
                  </a:cubicBezTo>
                  <a:cubicBezTo>
                    <a:pt x="0" y="291"/>
                    <a:pt x="25" y="348"/>
                    <a:pt x="66" y="390"/>
                  </a:cubicBezTo>
                  <a:cubicBezTo>
                    <a:pt x="108" y="431"/>
                    <a:pt x="165" y="456"/>
                    <a:pt x="228" y="456"/>
                  </a:cubicBezTo>
                  <a:lnTo>
                    <a:pt x="582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804136" y="3198813"/>
              <a:ext cx="1350727" cy="952500"/>
            </a:xfrm>
            <a:custGeom>
              <a:avLst/>
              <a:gdLst>
                <a:gd name="T0" fmla="*/ 582 w 582"/>
                <a:gd name="T1" fmla="*/ 456 h 456"/>
                <a:gd name="T2" fmla="*/ 228 w 582"/>
                <a:gd name="T3" fmla="*/ 456 h 456"/>
                <a:gd name="T4" fmla="*/ 0 w 582"/>
                <a:gd name="T5" fmla="*/ 228 h 456"/>
                <a:gd name="T6" fmla="*/ 66 w 582"/>
                <a:gd name="T7" fmla="*/ 67 h 456"/>
                <a:gd name="T8" fmla="*/ 228 w 582"/>
                <a:gd name="T9" fmla="*/ 0 h 456"/>
                <a:gd name="T10" fmla="*/ 582 w 582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2" h="456">
                  <a:moveTo>
                    <a:pt x="582" y="456"/>
                  </a:moveTo>
                  <a:cubicBezTo>
                    <a:pt x="228" y="456"/>
                    <a:pt x="228" y="456"/>
                    <a:pt x="228" y="456"/>
                  </a:cubicBezTo>
                  <a:cubicBezTo>
                    <a:pt x="102" y="456"/>
                    <a:pt x="0" y="354"/>
                    <a:pt x="0" y="228"/>
                  </a:cubicBezTo>
                  <a:cubicBezTo>
                    <a:pt x="0" y="165"/>
                    <a:pt x="25" y="108"/>
                    <a:pt x="66" y="67"/>
                  </a:cubicBezTo>
                  <a:cubicBezTo>
                    <a:pt x="108" y="26"/>
                    <a:pt x="165" y="0"/>
                    <a:pt x="228" y="0"/>
                  </a:cubicBezTo>
                  <a:lnTo>
                    <a:pt x="582" y="456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3816350" y="3670300"/>
              <a:ext cx="2122488" cy="9525"/>
            </a:xfrm>
            <a:custGeom>
              <a:avLst/>
              <a:gdLst>
                <a:gd name="T0" fmla="*/ 1011 w 1013"/>
                <a:gd name="T1" fmla="*/ 0 h 4"/>
                <a:gd name="T2" fmla="*/ 2 w 1013"/>
                <a:gd name="T3" fmla="*/ 0 h 4"/>
                <a:gd name="T4" fmla="*/ 0 w 1013"/>
                <a:gd name="T5" fmla="*/ 2 h 4"/>
                <a:gd name="T6" fmla="*/ 2 w 1013"/>
                <a:gd name="T7" fmla="*/ 4 h 4"/>
                <a:gd name="T8" fmla="*/ 1011 w 1013"/>
                <a:gd name="T9" fmla="*/ 4 h 4"/>
                <a:gd name="T10" fmla="*/ 1013 w 1013"/>
                <a:gd name="T11" fmla="*/ 2 h 4"/>
                <a:gd name="T12" fmla="*/ 1011 w 1013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3" h="4">
                  <a:moveTo>
                    <a:pt x="101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12" y="4"/>
                    <a:pt x="1013" y="3"/>
                    <a:pt x="1013" y="2"/>
                  </a:cubicBezTo>
                  <a:cubicBezTo>
                    <a:pt x="1013" y="1"/>
                    <a:pt x="1012" y="0"/>
                    <a:pt x="1011" y="0"/>
                  </a:cubicBezTo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3679825" y="3579813"/>
              <a:ext cx="192088" cy="192088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79824" y="5015706"/>
            <a:ext cx="7486649" cy="1135063"/>
            <a:chOff x="3714750" y="4437063"/>
            <a:chExt cx="7486649" cy="1135063"/>
          </a:xfrm>
        </p:grpSpPr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3714750" y="4437063"/>
              <a:ext cx="193675" cy="192088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934075" y="4621213"/>
              <a:ext cx="5267324" cy="950913"/>
            </a:xfrm>
            <a:custGeom>
              <a:avLst/>
              <a:gdLst>
                <a:gd name="T0" fmla="*/ 2117 w 2345"/>
                <a:gd name="T1" fmla="*/ 456 h 456"/>
                <a:gd name="T2" fmla="*/ 228 w 2345"/>
                <a:gd name="T3" fmla="*/ 456 h 456"/>
                <a:gd name="T4" fmla="*/ 0 w 2345"/>
                <a:gd name="T5" fmla="*/ 228 h 456"/>
                <a:gd name="T6" fmla="*/ 228 w 2345"/>
                <a:gd name="T7" fmla="*/ 0 h 456"/>
                <a:gd name="T8" fmla="*/ 2117 w 2345"/>
                <a:gd name="T9" fmla="*/ 0 h 456"/>
                <a:gd name="T10" fmla="*/ 2345 w 2345"/>
                <a:gd name="T11" fmla="*/ 228 h 456"/>
                <a:gd name="T12" fmla="*/ 2117 w 2345"/>
                <a:gd name="T13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5" h="456">
                  <a:moveTo>
                    <a:pt x="2117" y="456"/>
                  </a:moveTo>
                  <a:cubicBezTo>
                    <a:pt x="228" y="456"/>
                    <a:pt x="228" y="456"/>
                    <a:pt x="228" y="456"/>
                  </a:cubicBezTo>
                  <a:cubicBezTo>
                    <a:pt x="102" y="456"/>
                    <a:pt x="0" y="354"/>
                    <a:pt x="0" y="228"/>
                  </a:cubicBezTo>
                  <a:cubicBezTo>
                    <a:pt x="0" y="102"/>
                    <a:pt x="102" y="0"/>
                    <a:pt x="228" y="0"/>
                  </a:cubicBezTo>
                  <a:cubicBezTo>
                    <a:pt x="2117" y="0"/>
                    <a:pt x="2117" y="0"/>
                    <a:pt x="2117" y="0"/>
                  </a:cubicBezTo>
                  <a:cubicBezTo>
                    <a:pt x="2243" y="0"/>
                    <a:pt x="2345" y="102"/>
                    <a:pt x="2345" y="228"/>
                  </a:cubicBezTo>
                  <a:cubicBezTo>
                    <a:pt x="2345" y="354"/>
                    <a:pt x="2243" y="456"/>
                    <a:pt x="2117" y="4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934075" y="4621213"/>
              <a:ext cx="1220788" cy="950913"/>
            </a:xfrm>
            <a:custGeom>
              <a:avLst/>
              <a:gdLst>
                <a:gd name="T0" fmla="*/ 582 w 582"/>
                <a:gd name="T1" fmla="*/ 0 h 456"/>
                <a:gd name="T2" fmla="*/ 228 w 582"/>
                <a:gd name="T3" fmla="*/ 0 h 456"/>
                <a:gd name="T4" fmla="*/ 0 w 582"/>
                <a:gd name="T5" fmla="*/ 228 h 456"/>
                <a:gd name="T6" fmla="*/ 66 w 582"/>
                <a:gd name="T7" fmla="*/ 390 h 456"/>
                <a:gd name="T8" fmla="*/ 228 w 582"/>
                <a:gd name="T9" fmla="*/ 456 h 456"/>
                <a:gd name="T10" fmla="*/ 582 w 582"/>
                <a:gd name="T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2" h="456">
                  <a:moveTo>
                    <a:pt x="582" y="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102" y="0"/>
                    <a:pt x="0" y="102"/>
                    <a:pt x="0" y="228"/>
                  </a:cubicBezTo>
                  <a:cubicBezTo>
                    <a:pt x="0" y="291"/>
                    <a:pt x="25" y="348"/>
                    <a:pt x="66" y="390"/>
                  </a:cubicBezTo>
                  <a:cubicBezTo>
                    <a:pt x="108" y="431"/>
                    <a:pt x="165" y="456"/>
                    <a:pt x="228" y="456"/>
                  </a:cubicBezTo>
                  <a:lnTo>
                    <a:pt x="582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934075" y="4621213"/>
              <a:ext cx="1220788" cy="950913"/>
            </a:xfrm>
            <a:custGeom>
              <a:avLst/>
              <a:gdLst>
                <a:gd name="T0" fmla="*/ 582 w 582"/>
                <a:gd name="T1" fmla="*/ 456 h 456"/>
                <a:gd name="T2" fmla="*/ 228 w 582"/>
                <a:gd name="T3" fmla="*/ 456 h 456"/>
                <a:gd name="T4" fmla="*/ 0 w 582"/>
                <a:gd name="T5" fmla="*/ 228 h 456"/>
                <a:gd name="T6" fmla="*/ 66 w 582"/>
                <a:gd name="T7" fmla="*/ 67 h 456"/>
                <a:gd name="T8" fmla="*/ 228 w 582"/>
                <a:gd name="T9" fmla="*/ 0 h 456"/>
                <a:gd name="T10" fmla="*/ 582 w 582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2" h="456">
                  <a:moveTo>
                    <a:pt x="582" y="456"/>
                  </a:moveTo>
                  <a:cubicBezTo>
                    <a:pt x="228" y="456"/>
                    <a:pt x="228" y="456"/>
                    <a:pt x="228" y="456"/>
                  </a:cubicBezTo>
                  <a:cubicBezTo>
                    <a:pt x="102" y="456"/>
                    <a:pt x="0" y="354"/>
                    <a:pt x="0" y="228"/>
                  </a:cubicBezTo>
                  <a:cubicBezTo>
                    <a:pt x="0" y="165"/>
                    <a:pt x="25" y="108"/>
                    <a:pt x="66" y="67"/>
                  </a:cubicBezTo>
                  <a:cubicBezTo>
                    <a:pt x="108" y="26"/>
                    <a:pt x="165" y="0"/>
                    <a:pt x="228" y="0"/>
                  </a:cubicBezTo>
                  <a:lnTo>
                    <a:pt x="582" y="456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3816350" y="4538663"/>
              <a:ext cx="2122488" cy="560388"/>
            </a:xfrm>
            <a:custGeom>
              <a:avLst/>
              <a:gdLst>
                <a:gd name="T0" fmla="*/ 1011 w 1013"/>
                <a:gd name="T1" fmla="*/ 264 h 268"/>
                <a:gd name="T2" fmla="*/ 229 w 1013"/>
                <a:gd name="T3" fmla="*/ 264 h 268"/>
                <a:gd name="T4" fmla="*/ 4 w 1013"/>
                <a:gd name="T5" fmla="*/ 1 h 268"/>
                <a:gd name="T6" fmla="*/ 1 w 1013"/>
                <a:gd name="T7" fmla="*/ 1 h 268"/>
                <a:gd name="T8" fmla="*/ 1 w 1013"/>
                <a:gd name="T9" fmla="*/ 4 h 268"/>
                <a:gd name="T10" fmla="*/ 227 w 1013"/>
                <a:gd name="T11" fmla="*/ 267 h 268"/>
                <a:gd name="T12" fmla="*/ 228 w 1013"/>
                <a:gd name="T13" fmla="*/ 268 h 268"/>
                <a:gd name="T14" fmla="*/ 1011 w 1013"/>
                <a:gd name="T15" fmla="*/ 268 h 268"/>
                <a:gd name="T16" fmla="*/ 1013 w 1013"/>
                <a:gd name="T17" fmla="*/ 266 h 268"/>
                <a:gd name="T18" fmla="*/ 1011 w 1013"/>
                <a:gd name="T19" fmla="*/ 26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3" h="268">
                  <a:moveTo>
                    <a:pt x="1011" y="264"/>
                  </a:moveTo>
                  <a:cubicBezTo>
                    <a:pt x="229" y="264"/>
                    <a:pt x="229" y="264"/>
                    <a:pt x="229" y="26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27" y="267"/>
                    <a:pt x="227" y="267"/>
                    <a:pt x="227" y="267"/>
                  </a:cubicBezTo>
                  <a:cubicBezTo>
                    <a:pt x="227" y="268"/>
                    <a:pt x="228" y="268"/>
                    <a:pt x="228" y="268"/>
                  </a:cubicBezTo>
                  <a:cubicBezTo>
                    <a:pt x="1011" y="268"/>
                    <a:pt x="1011" y="268"/>
                    <a:pt x="1011" y="268"/>
                  </a:cubicBezTo>
                  <a:cubicBezTo>
                    <a:pt x="1012" y="268"/>
                    <a:pt x="1013" y="267"/>
                    <a:pt x="1013" y="266"/>
                  </a:cubicBezTo>
                  <a:cubicBezTo>
                    <a:pt x="1013" y="265"/>
                    <a:pt x="1012" y="264"/>
                    <a:pt x="1011" y="264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-201752" y="95004"/>
            <a:ext cx="8895643" cy="984885"/>
            <a:chOff x="-201752" y="95004"/>
            <a:chExt cx="8895643" cy="984885"/>
          </a:xfrm>
        </p:grpSpPr>
        <p:sp>
          <p:nvSpPr>
            <p:cNvPr id="1026" name="TextBox 1025"/>
            <p:cNvSpPr txBox="1"/>
            <p:nvPr/>
          </p:nvSpPr>
          <p:spPr>
            <a:xfrm>
              <a:off x="3881355" y="95004"/>
              <a:ext cx="4812536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MỤC ĐÍCH CHỌN ĐỀ TÀI</a:t>
              </a:r>
            </a:p>
            <a:p>
              <a:endPara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503050405090304" pitchFamily="18" charset="0"/>
                <a:ea typeface="#9Slide02 Noi dung dai" panose="02000000000000000000" pitchFamily="2" charset="0"/>
                <a:cs typeface="Times New Roman" panose="02020503050405090304" pitchFamily="18" charset="0"/>
              </a:endParaRPr>
            </a:p>
          </p:txBody>
        </p:sp>
        <p:sp>
          <p:nvSpPr>
            <p:cNvPr id="44" name="Right Triangle 43"/>
            <p:cNvSpPr/>
            <p:nvPr/>
          </p:nvSpPr>
          <p:spPr>
            <a:xfrm rot="13513609">
              <a:off x="-201752" y="264487"/>
              <a:ext cx="403504" cy="403504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934200" y="2416314"/>
            <a:ext cx="4012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Xây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dựng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phần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mềm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giúp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cho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việc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quản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lý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quán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café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thuận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tiện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hơn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Times New Roman" panose="02020503050405090304" pitchFamily="18" charset="0"/>
              <a:ea typeface="#9Slide02 Noi dung rat dai" panose="02000000000000000000" pitchFamily="2" charset="0"/>
              <a:cs typeface="Times New Roman" panose="0202050305040509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942704" y="5259965"/>
            <a:ext cx="4106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Tìm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hiểu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sâu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hơn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về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C#,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nâng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cao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kỹ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năng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teamwork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Times New Roman" panose="02020503050405090304" pitchFamily="18" charset="0"/>
              <a:ea typeface="#9Slide02 Noi dung rat dai" panose="02000000000000000000" pitchFamily="2" charset="0"/>
              <a:cs typeface="Times New Roman" panose="02020503050405090304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679824" y="3709987"/>
            <a:ext cx="7521575" cy="952500"/>
            <a:chOff x="3679825" y="3198813"/>
            <a:chExt cx="7169150" cy="952500"/>
          </a:xfrm>
        </p:grpSpPr>
        <p:sp>
          <p:nvSpPr>
            <p:cNvPr id="43" name="Freeform 8"/>
            <p:cNvSpPr>
              <a:spLocks/>
            </p:cNvSpPr>
            <p:nvPr/>
          </p:nvSpPr>
          <p:spPr bwMode="auto">
            <a:xfrm>
              <a:off x="5934075" y="3198813"/>
              <a:ext cx="4914900" cy="952500"/>
            </a:xfrm>
            <a:custGeom>
              <a:avLst/>
              <a:gdLst>
                <a:gd name="T0" fmla="*/ 2117 w 2345"/>
                <a:gd name="T1" fmla="*/ 456 h 456"/>
                <a:gd name="T2" fmla="*/ 228 w 2345"/>
                <a:gd name="T3" fmla="*/ 456 h 456"/>
                <a:gd name="T4" fmla="*/ 0 w 2345"/>
                <a:gd name="T5" fmla="*/ 228 h 456"/>
                <a:gd name="T6" fmla="*/ 228 w 2345"/>
                <a:gd name="T7" fmla="*/ 0 h 456"/>
                <a:gd name="T8" fmla="*/ 2117 w 2345"/>
                <a:gd name="T9" fmla="*/ 0 h 456"/>
                <a:gd name="T10" fmla="*/ 2345 w 2345"/>
                <a:gd name="T11" fmla="*/ 228 h 456"/>
                <a:gd name="T12" fmla="*/ 2117 w 2345"/>
                <a:gd name="T13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5" h="456">
                  <a:moveTo>
                    <a:pt x="2117" y="456"/>
                  </a:moveTo>
                  <a:cubicBezTo>
                    <a:pt x="228" y="456"/>
                    <a:pt x="228" y="456"/>
                    <a:pt x="228" y="456"/>
                  </a:cubicBezTo>
                  <a:cubicBezTo>
                    <a:pt x="102" y="456"/>
                    <a:pt x="0" y="354"/>
                    <a:pt x="0" y="228"/>
                  </a:cubicBezTo>
                  <a:cubicBezTo>
                    <a:pt x="0" y="102"/>
                    <a:pt x="102" y="0"/>
                    <a:pt x="228" y="0"/>
                  </a:cubicBezTo>
                  <a:cubicBezTo>
                    <a:pt x="2117" y="0"/>
                    <a:pt x="2117" y="0"/>
                    <a:pt x="2117" y="0"/>
                  </a:cubicBezTo>
                  <a:cubicBezTo>
                    <a:pt x="2243" y="0"/>
                    <a:pt x="2345" y="102"/>
                    <a:pt x="2345" y="228"/>
                  </a:cubicBezTo>
                  <a:cubicBezTo>
                    <a:pt x="2345" y="354"/>
                    <a:pt x="2243" y="456"/>
                    <a:pt x="2117" y="4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auto">
            <a:xfrm>
              <a:off x="5934075" y="3198813"/>
              <a:ext cx="1220788" cy="952500"/>
            </a:xfrm>
            <a:custGeom>
              <a:avLst/>
              <a:gdLst>
                <a:gd name="T0" fmla="*/ 582 w 582"/>
                <a:gd name="T1" fmla="*/ 0 h 456"/>
                <a:gd name="T2" fmla="*/ 228 w 582"/>
                <a:gd name="T3" fmla="*/ 0 h 456"/>
                <a:gd name="T4" fmla="*/ 0 w 582"/>
                <a:gd name="T5" fmla="*/ 228 h 456"/>
                <a:gd name="T6" fmla="*/ 66 w 582"/>
                <a:gd name="T7" fmla="*/ 390 h 456"/>
                <a:gd name="T8" fmla="*/ 228 w 582"/>
                <a:gd name="T9" fmla="*/ 456 h 456"/>
                <a:gd name="T10" fmla="*/ 582 w 582"/>
                <a:gd name="T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2" h="456">
                  <a:moveTo>
                    <a:pt x="582" y="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102" y="0"/>
                    <a:pt x="0" y="102"/>
                    <a:pt x="0" y="228"/>
                  </a:cubicBezTo>
                  <a:cubicBezTo>
                    <a:pt x="0" y="291"/>
                    <a:pt x="25" y="348"/>
                    <a:pt x="66" y="390"/>
                  </a:cubicBezTo>
                  <a:cubicBezTo>
                    <a:pt x="108" y="431"/>
                    <a:pt x="165" y="456"/>
                    <a:pt x="228" y="456"/>
                  </a:cubicBezTo>
                  <a:lnTo>
                    <a:pt x="582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/>
            <p:cNvSpPr>
              <a:spLocks/>
            </p:cNvSpPr>
            <p:nvPr/>
          </p:nvSpPr>
          <p:spPr bwMode="auto">
            <a:xfrm>
              <a:off x="5804136" y="3198813"/>
              <a:ext cx="1350727" cy="952500"/>
            </a:xfrm>
            <a:custGeom>
              <a:avLst/>
              <a:gdLst>
                <a:gd name="T0" fmla="*/ 582 w 582"/>
                <a:gd name="T1" fmla="*/ 456 h 456"/>
                <a:gd name="T2" fmla="*/ 228 w 582"/>
                <a:gd name="T3" fmla="*/ 456 h 456"/>
                <a:gd name="T4" fmla="*/ 0 w 582"/>
                <a:gd name="T5" fmla="*/ 228 h 456"/>
                <a:gd name="T6" fmla="*/ 66 w 582"/>
                <a:gd name="T7" fmla="*/ 67 h 456"/>
                <a:gd name="T8" fmla="*/ 228 w 582"/>
                <a:gd name="T9" fmla="*/ 0 h 456"/>
                <a:gd name="T10" fmla="*/ 582 w 582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2" h="456">
                  <a:moveTo>
                    <a:pt x="582" y="456"/>
                  </a:moveTo>
                  <a:cubicBezTo>
                    <a:pt x="228" y="456"/>
                    <a:pt x="228" y="456"/>
                    <a:pt x="228" y="456"/>
                  </a:cubicBezTo>
                  <a:cubicBezTo>
                    <a:pt x="102" y="456"/>
                    <a:pt x="0" y="354"/>
                    <a:pt x="0" y="228"/>
                  </a:cubicBezTo>
                  <a:cubicBezTo>
                    <a:pt x="0" y="165"/>
                    <a:pt x="25" y="108"/>
                    <a:pt x="66" y="67"/>
                  </a:cubicBezTo>
                  <a:cubicBezTo>
                    <a:pt x="108" y="26"/>
                    <a:pt x="165" y="0"/>
                    <a:pt x="228" y="0"/>
                  </a:cubicBezTo>
                  <a:lnTo>
                    <a:pt x="582" y="456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6"/>
            <p:cNvSpPr>
              <a:spLocks/>
            </p:cNvSpPr>
            <p:nvPr/>
          </p:nvSpPr>
          <p:spPr bwMode="auto">
            <a:xfrm>
              <a:off x="3816350" y="3670300"/>
              <a:ext cx="2122488" cy="9525"/>
            </a:xfrm>
            <a:custGeom>
              <a:avLst/>
              <a:gdLst>
                <a:gd name="T0" fmla="*/ 1011 w 1013"/>
                <a:gd name="T1" fmla="*/ 0 h 4"/>
                <a:gd name="T2" fmla="*/ 2 w 1013"/>
                <a:gd name="T3" fmla="*/ 0 h 4"/>
                <a:gd name="T4" fmla="*/ 0 w 1013"/>
                <a:gd name="T5" fmla="*/ 2 h 4"/>
                <a:gd name="T6" fmla="*/ 2 w 1013"/>
                <a:gd name="T7" fmla="*/ 4 h 4"/>
                <a:gd name="T8" fmla="*/ 1011 w 1013"/>
                <a:gd name="T9" fmla="*/ 4 h 4"/>
                <a:gd name="T10" fmla="*/ 1013 w 1013"/>
                <a:gd name="T11" fmla="*/ 2 h 4"/>
                <a:gd name="T12" fmla="*/ 1011 w 1013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3" h="4">
                  <a:moveTo>
                    <a:pt x="101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12" y="4"/>
                    <a:pt x="1013" y="3"/>
                    <a:pt x="1013" y="2"/>
                  </a:cubicBezTo>
                  <a:cubicBezTo>
                    <a:pt x="1013" y="1"/>
                    <a:pt x="1012" y="0"/>
                    <a:pt x="1011" y="0"/>
                  </a:cubicBezTo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18"/>
            <p:cNvSpPr>
              <a:spLocks noChangeArrowheads="1"/>
            </p:cNvSpPr>
            <p:nvPr/>
          </p:nvSpPr>
          <p:spPr bwMode="auto">
            <a:xfrm>
              <a:off x="3679825" y="3579813"/>
              <a:ext cx="192088" cy="192088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934200" y="3722043"/>
            <a:ext cx="4012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Giúp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thu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ngân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dễ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dàng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thao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tác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,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giảm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sai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lệch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thực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đơn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,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thanh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toán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tiện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lợi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Times New Roman" panose="02020503050405090304" pitchFamily="18" charset="0"/>
              <a:ea typeface="#9Slide02 Noi dung rat dai" panose="02000000000000000000" pitchFamily="2" charset="0"/>
              <a:cs typeface="Times New Roman" panose="0202050305040509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36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01752" y="264487"/>
            <a:ext cx="7710374" cy="810236"/>
            <a:chOff x="-201752" y="264487"/>
            <a:chExt cx="7710374" cy="810236"/>
          </a:xfrm>
        </p:grpSpPr>
        <p:sp>
          <p:nvSpPr>
            <p:cNvPr id="8" name="TextBox 7"/>
            <p:cNvSpPr txBox="1"/>
            <p:nvPr/>
          </p:nvSpPr>
          <p:spPr>
            <a:xfrm>
              <a:off x="5105400" y="428392"/>
              <a:ext cx="24032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NỘI DUNG</a:t>
              </a:r>
              <a:endPara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47" name="Right Triangle 46"/>
            <p:cNvSpPr/>
            <p:nvPr/>
          </p:nvSpPr>
          <p:spPr>
            <a:xfrm rot="13513609">
              <a:off x="-201752" y="264487"/>
              <a:ext cx="403504" cy="403504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4" y="2133600"/>
            <a:ext cx="1828835" cy="19507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69" y="2133600"/>
            <a:ext cx="1759131" cy="1950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133600"/>
            <a:ext cx="1950719" cy="19507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19" y="2133600"/>
            <a:ext cx="1900303" cy="19507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622" y="2133600"/>
            <a:ext cx="2103119" cy="19507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741" y="2133600"/>
            <a:ext cx="2275459" cy="1950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4572000"/>
            <a:ext cx="1013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 sát – Phân tích – Thiết kế - Lập trình – Vận hành – Kiểm thử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9030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520565"/>
            <a:ext cx="3276600" cy="188023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30130" y="3136612"/>
            <a:ext cx="21595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#9Slide01 Tieu de ngan" panose="00000800000000000000" pitchFamily="2" charset="0"/>
              </a:rPr>
              <a:t>CÔNGGHỆ 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#9Slide01 Tieu de ngan" panose="00000800000000000000" pitchFamily="2" charset="0"/>
              </a:rPr>
              <a:t>SỬ DỤNG</a:t>
            </a:r>
            <a:endParaRPr lang="en-US" sz="3200" dirty="0">
              <a:solidFill>
                <a:schemeClr val="bg1"/>
              </a:solidFill>
              <a:latin typeface="#9Slide01 Tieu de ngan" panose="00000800000000000000" pitchFamily="2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013586" y="2216608"/>
            <a:ext cx="4530276" cy="416608"/>
            <a:chOff x="7390261" y="1149093"/>
            <a:chExt cx="4530276" cy="416608"/>
          </a:xfrm>
        </p:grpSpPr>
        <p:sp>
          <p:nvSpPr>
            <p:cNvPr id="10" name="TextBox 9"/>
            <p:cNvSpPr txBox="1"/>
            <p:nvPr/>
          </p:nvSpPr>
          <p:spPr>
            <a:xfrm>
              <a:off x="7986712" y="1149093"/>
              <a:ext cx="3933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 err="1" smtClean="0">
                  <a:latin typeface="Times New Roman" panose="02020503050405090304" pitchFamily="18" charset="0"/>
                  <a:ea typeface="#9Slide02 Noi dung rat dai" panose="02000000000000000000" pitchFamily="2" charset="0"/>
                  <a:cs typeface="Times New Roman" panose="02020503050405090304" pitchFamily="18" charset="0"/>
                </a:rPr>
                <a:t>Nền</a:t>
              </a:r>
              <a:r>
                <a:rPr lang="en-US" sz="2000" dirty="0" smtClean="0">
                  <a:latin typeface="Times New Roman" panose="02020503050405090304" pitchFamily="18" charset="0"/>
                  <a:ea typeface="#9Slide02 Noi dung rat dai" panose="02000000000000000000" pitchFamily="2" charset="0"/>
                  <a:cs typeface="Times New Roman" panose="02020503050405090304" pitchFamily="18" charset="0"/>
                </a:rPr>
                <a:t> </a:t>
              </a:r>
              <a:r>
                <a:rPr lang="en-US" sz="2000" dirty="0" err="1" smtClean="0">
                  <a:latin typeface="Times New Roman" panose="02020503050405090304" pitchFamily="18" charset="0"/>
                  <a:ea typeface="#9Slide02 Noi dung rat dai" panose="02000000000000000000" pitchFamily="2" charset="0"/>
                  <a:cs typeface="Times New Roman" panose="02020503050405090304" pitchFamily="18" charset="0"/>
                </a:rPr>
                <a:t>tảng</a:t>
              </a:r>
              <a:r>
                <a:rPr lang="en-US" sz="2000" dirty="0" smtClean="0">
                  <a:latin typeface="Times New Roman" panose="02020503050405090304" pitchFamily="18" charset="0"/>
                  <a:ea typeface="#9Slide02 Noi dung rat dai" panose="02000000000000000000" pitchFamily="2" charset="0"/>
                  <a:cs typeface="Times New Roman" panose="02020503050405090304" pitchFamily="18" charset="0"/>
                </a:rPr>
                <a:t> </a:t>
              </a:r>
              <a:r>
                <a:rPr lang="en-US" sz="2000" dirty="0" err="1" smtClean="0">
                  <a:latin typeface="Times New Roman" panose="02020503050405090304" pitchFamily="18" charset="0"/>
                  <a:ea typeface="#9Slide02 Noi dung rat dai" panose="02000000000000000000" pitchFamily="2" charset="0"/>
                  <a:cs typeface="Times New Roman" panose="02020503050405090304" pitchFamily="18" charset="0"/>
                </a:rPr>
                <a:t>ADO.Net</a:t>
              </a:r>
              <a:endParaRPr lang="en-US" sz="2000" dirty="0"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90261" y="119636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#9Slide01 Tieu de ngan" panose="00000800000000000000" pitchFamily="2" charset="0"/>
                </a:rPr>
                <a:t>01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33849" y="3975463"/>
            <a:ext cx="3933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Ngôn</a:t>
            </a:r>
            <a:r>
              <a:rPr lang="en-US" sz="2400" dirty="0" smtClean="0"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ngữ</a:t>
            </a:r>
            <a:r>
              <a:rPr lang="en-US" sz="2400" dirty="0" smtClean="0"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C#</a:t>
            </a:r>
            <a:endParaRPr lang="en-US" sz="2400" dirty="0">
              <a:latin typeface="Times New Roman" panose="02020503050405090304" pitchFamily="18" charset="0"/>
              <a:ea typeface="#9Slide02 Noi dung rat dai" panose="02000000000000000000" pitchFamily="2" charset="0"/>
              <a:cs typeface="Times New Roman" panose="0202050305040509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33849" y="5671199"/>
            <a:ext cx="3933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Phần</a:t>
            </a:r>
            <a:r>
              <a:rPr lang="en-US" sz="2400" dirty="0" smtClean="0"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mềm</a:t>
            </a:r>
            <a:r>
              <a:rPr lang="en-US" sz="2400" dirty="0" smtClean="0"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quản</a:t>
            </a:r>
            <a:r>
              <a:rPr lang="en-US" sz="2400" dirty="0" smtClean="0"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lý</a:t>
            </a:r>
            <a:r>
              <a:rPr lang="en-US" sz="2400" dirty="0" smtClean="0"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 </a:t>
            </a:r>
            <a:r>
              <a:rPr lang="en-US" sz="2400" dirty="0" err="1" smtClean="0">
                <a:latin typeface="Times New Roman" panose="02020503050405090304" pitchFamily="18" charset="0"/>
                <a:ea typeface="#9Slide02 Noi dung rat dai" panose="02000000000000000000" pitchFamily="2" charset="0"/>
                <a:cs typeface="Times New Roman" panose="02020503050405090304" pitchFamily="18" charset="0"/>
              </a:rPr>
              <a:t>nhóm</a:t>
            </a:r>
            <a:endParaRPr lang="en-US" sz="2400" dirty="0">
              <a:latin typeface="Times New Roman" panose="02020503050405090304" pitchFamily="18" charset="0"/>
              <a:ea typeface="#9Slide02 Noi dung rat dai" panose="02000000000000000000" pitchFamily="2" charset="0"/>
              <a:cs typeface="Times New Roman" panose="0202050305040509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99202" y="380754"/>
            <a:ext cx="4050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CÔNG NGHỆ </a:t>
            </a:r>
            <a:r>
              <a:rPr lang="en-US" sz="28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SỬ </a:t>
            </a:r>
            <a:r>
              <a:rPr 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DỤNG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496" y="3020726"/>
            <a:ext cx="2989520" cy="1909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384" y="1884012"/>
            <a:ext cx="2395216" cy="1758975"/>
          </a:xfrm>
          <a:prstGeom prst="rect">
            <a:avLst/>
          </a:prstGeom>
        </p:spPr>
      </p:pic>
      <p:sp>
        <p:nvSpPr>
          <p:cNvPr id="12" name="5-Point Star 11"/>
          <p:cNvSpPr/>
          <p:nvPr/>
        </p:nvSpPr>
        <p:spPr>
          <a:xfrm>
            <a:off x="1150197" y="2335570"/>
            <a:ext cx="251586" cy="2237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1117540" y="4115113"/>
            <a:ext cx="251586" cy="2237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/>
          <p:cNvSpPr/>
          <p:nvPr/>
        </p:nvSpPr>
        <p:spPr>
          <a:xfrm>
            <a:off x="1193528" y="5790161"/>
            <a:ext cx="251586" cy="2237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94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4013483" y="341247"/>
            <a:ext cx="5113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503050405090304" pitchFamily="18" charset="0"/>
                <a:ea typeface="#9Slide02 Noi dung dai" panose="02000000000000000000" pitchFamily="2" charset="0"/>
                <a:cs typeface="Times New Roman" panose="02020503050405090304" pitchFamily="18" charset="0"/>
              </a:rPr>
              <a:t>PHÂN CHIA CÔNG VIỆC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503050405090304" pitchFamily="18" charset="0"/>
              <a:ea typeface="#9Slide02 Noi dung dai" panose="02000000000000000000" pitchFamily="2" charset="0"/>
              <a:cs typeface="Times New Roman" panose="02020503050405090304" pitchFamily="18" charset="0"/>
            </a:endParaRPr>
          </a:p>
        </p:txBody>
      </p:sp>
      <p:grpSp>
        <p:nvGrpSpPr>
          <p:cNvPr id="268" name="Group 267"/>
          <p:cNvGrpSpPr/>
          <p:nvPr/>
        </p:nvGrpSpPr>
        <p:grpSpPr>
          <a:xfrm>
            <a:off x="-201752" y="7394724"/>
            <a:ext cx="10222774" cy="494140"/>
            <a:chOff x="-201752" y="7394724"/>
            <a:chExt cx="10222774" cy="494140"/>
          </a:xfrm>
        </p:grpSpPr>
        <p:sp>
          <p:nvSpPr>
            <p:cNvPr id="265" name="TextBox 264"/>
            <p:cNvSpPr txBox="1"/>
            <p:nvPr/>
          </p:nvSpPr>
          <p:spPr>
            <a:xfrm>
              <a:off x="471613" y="7396421"/>
              <a:ext cx="954940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#9Slide01 Tieu de ngan" panose="00000800000000000000" pitchFamily="2" charset="0"/>
                  <a:ea typeface="#9Slide02 Noi dung dai" panose="02000000000000000000" pitchFamily="2" charset="0"/>
                </a:rPr>
                <a:t>KẾT QUẢ HOẠT ĐỘNG KINH DOANH CỦA KHÁCH SẠN</a:t>
              </a:r>
            </a:p>
          </p:txBody>
        </p:sp>
        <p:sp>
          <p:nvSpPr>
            <p:cNvPr id="266" name="Right Triangle 265"/>
            <p:cNvSpPr/>
            <p:nvPr/>
          </p:nvSpPr>
          <p:spPr>
            <a:xfrm rot="13513609">
              <a:off x="-201752" y="7394724"/>
              <a:ext cx="403504" cy="403504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67" name="Chart 266"/>
          <p:cNvGraphicFramePr/>
          <p:nvPr>
            <p:extLst>
              <p:ext uri="{D42A27DB-BD31-4B8C-83A1-F6EECF244321}">
                <p14:modId xmlns:p14="http://schemas.microsoft.com/office/powerpoint/2010/main" val="1061546676"/>
              </p:ext>
            </p:extLst>
          </p:nvPr>
        </p:nvGraphicFramePr>
        <p:xfrm>
          <a:off x="838200" y="8197037"/>
          <a:ext cx="9829800" cy="5071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7" name="Picture 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23" y="-3157706"/>
            <a:ext cx="4034034" cy="8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8" name="Group 107"/>
          <p:cNvGrpSpPr/>
          <p:nvPr/>
        </p:nvGrpSpPr>
        <p:grpSpPr>
          <a:xfrm>
            <a:off x="-201752" y="-8976601"/>
            <a:ext cx="10551390" cy="494140"/>
            <a:chOff x="-201752" y="264487"/>
            <a:chExt cx="10551390" cy="494140"/>
          </a:xfrm>
        </p:grpSpPr>
        <p:sp>
          <p:nvSpPr>
            <p:cNvPr id="109" name="TextBox 108"/>
            <p:cNvSpPr txBox="1"/>
            <p:nvPr/>
          </p:nvSpPr>
          <p:spPr>
            <a:xfrm>
              <a:off x="471613" y="266184"/>
              <a:ext cx="987802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#9Slide01 Tieu de ngan" panose="00000800000000000000" pitchFamily="2" charset="0"/>
                  <a:ea typeface="#9Slide02 Noi dung dai" panose="02000000000000000000" pitchFamily="2" charset="0"/>
                </a:rPr>
                <a:t>KHÁI QUÁT VỀ KHÁCH SẠN SANOUVA ĐÀ NẴNG HOTEL</a:t>
              </a:r>
            </a:p>
          </p:txBody>
        </p:sp>
        <p:sp>
          <p:nvSpPr>
            <p:cNvPr id="110" name="Right Triangle 109"/>
            <p:cNvSpPr/>
            <p:nvPr/>
          </p:nvSpPr>
          <p:spPr>
            <a:xfrm rot="13513609">
              <a:off x="-201752" y="264487"/>
              <a:ext cx="403504" cy="403504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noFill/>
                </a:rPr>
                <a:t>a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277823" y="-8099437"/>
            <a:ext cx="11221233" cy="4946494"/>
            <a:chOff x="277823" y="1141651"/>
            <a:chExt cx="11221233" cy="4946494"/>
          </a:xfrm>
        </p:grpSpPr>
        <p:sp>
          <p:nvSpPr>
            <p:cNvPr id="112" name="Rectangle 14"/>
            <p:cNvSpPr>
              <a:spLocks noChangeArrowheads="1"/>
            </p:cNvSpPr>
            <p:nvPr/>
          </p:nvSpPr>
          <p:spPr bwMode="auto">
            <a:xfrm>
              <a:off x="7113432" y="2439134"/>
              <a:ext cx="4027260" cy="1114425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101778" b="-101778"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5"/>
            <p:cNvSpPr>
              <a:spLocks noChangeArrowheads="1"/>
            </p:cNvSpPr>
            <p:nvPr/>
          </p:nvSpPr>
          <p:spPr bwMode="auto">
            <a:xfrm>
              <a:off x="7113432" y="2439134"/>
              <a:ext cx="4027260" cy="1114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6"/>
            <p:cNvSpPr>
              <a:spLocks/>
            </p:cNvSpPr>
            <p:nvPr/>
          </p:nvSpPr>
          <p:spPr bwMode="auto">
            <a:xfrm>
              <a:off x="6641060" y="2027973"/>
              <a:ext cx="4857996" cy="584200"/>
            </a:xfrm>
            <a:custGeom>
              <a:avLst/>
              <a:gdLst>
                <a:gd name="T0" fmla="*/ 202 w 2534"/>
                <a:gd name="T1" fmla="*/ 0 h 405"/>
                <a:gd name="T2" fmla="*/ 2534 w 2534"/>
                <a:gd name="T3" fmla="*/ 0 h 405"/>
                <a:gd name="T4" fmla="*/ 2534 w 2534"/>
                <a:gd name="T5" fmla="*/ 405 h 405"/>
                <a:gd name="T6" fmla="*/ 202 w 2534"/>
                <a:gd name="T7" fmla="*/ 405 h 405"/>
                <a:gd name="T8" fmla="*/ 0 w 2534"/>
                <a:gd name="T9" fmla="*/ 203 h 405"/>
                <a:gd name="T10" fmla="*/ 202 w 2534"/>
                <a:gd name="T11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4" h="405">
                  <a:moveTo>
                    <a:pt x="202" y="0"/>
                  </a:moveTo>
                  <a:cubicBezTo>
                    <a:pt x="2534" y="0"/>
                    <a:pt x="2534" y="0"/>
                    <a:pt x="2534" y="0"/>
                  </a:cubicBezTo>
                  <a:cubicBezTo>
                    <a:pt x="2534" y="405"/>
                    <a:pt x="2534" y="405"/>
                    <a:pt x="2534" y="405"/>
                  </a:cubicBezTo>
                  <a:cubicBezTo>
                    <a:pt x="202" y="405"/>
                    <a:pt x="202" y="405"/>
                    <a:pt x="202" y="405"/>
                  </a:cubicBezTo>
                  <a:cubicBezTo>
                    <a:pt x="90" y="405"/>
                    <a:pt x="0" y="314"/>
                    <a:pt x="0" y="203"/>
                  </a:cubicBezTo>
                  <a:cubicBezTo>
                    <a:pt x="0" y="91"/>
                    <a:pt x="90" y="0"/>
                    <a:pt x="202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7"/>
            <p:cNvSpPr>
              <a:spLocks/>
            </p:cNvSpPr>
            <p:nvPr/>
          </p:nvSpPr>
          <p:spPr bwMode="auto">
            <a:xfrm>
              <a:off x="11167213" y="2612172"/>
              <a:ext cx="331843" cy="155575"/>
            </a:xfrm>
            <a:custGeom>
              <a:avLst/>
              <a:gdLst>
                <a:gd name="T0" fmla="*/ 0 w 147"/>
                <a:gd name="T1" fmla="*/ 98 h 98"/>
                <a:gd name="T2" fmla="*/ 147 w 147"/>
                <a:gd name="T3" fmla="*/ 0 h 98"/>
                <a:gd name="T4" fmla="*/ 0 w 147"/>
                <a:gd name="T5" fmla="*/ 0 h 98"/>
                <a:gd name="T6" fmla="*/ 0 w 147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98">
                  <a:moveTo>
                    <a:pt x="0" y="98"/>
                  </a:moveTo>
                  <a:lnTo>
                    <a:pt x="147" y="0"/>
                  </a:lnTo>
                  <a:lnTo>
                    <a:pt x="0" y="0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8"/>
            <p:cNvSpPr>
              <a:spLocks/>
            </p:cNvSpPr>
            <p:nvPr/>
          </p:nvSpPr>
          <p:spPr bwMode="auto">
            <a:xfrm>
              <a:off x="11140693" y="2612172"/>
              <a:ext cx="331843" cy="155575"/>
            </a:xfrm>
            <a:custGeom>
              <a:avLst/>
              <a:gdLst>
                <a:gd name="T0" fmla="*/ 0 w 147"/>
                <a:gd name="T1" fmla="*/ 98 h 98"/>
                <a:gd name="T2" fmla="*/ 147 w 147"/>
                <a:gd name="T3" fmla="*/ 0 h 98"/>
                <a:gd name="T4" fmla="*/ 0 w 147"/>
                <a:gd name="T5" fmla="*/ 0 h 98"/>
                <a:gd name="T6" fmla="*/ 0 w 147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98">
                  <a:moveTo>
                    <a:pt x="0" y="98"/>
                  </a:moveTo>
                  <a:lnTo>
                    <a:pt x="147" y="0"/>
                  </a:lnTo>
                  <a:lnTo>
                    <a:pt x="0" y="0"/>
                  </a:lnTo>
                  <a:lnTo>
                    <a:pt x="0" y="98"/>
                  </a:ln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7" name="Picture 1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00970" y="2610584"/>
              <a:ext cx="176080" cy="8096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xtLst/>
          </p:spPr>
        </p:pic>
        <p:pic>
          <p:nvPicPr>
            <p:cNvPr id="118" name="Picture 2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8918" y="2610584"/>
              <a:ext cx="4368133" cy="4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/>
          </p:spPr>
        </p:pic>
        <p:pic>
          <p:nvPicPr>
            <p:cNvPr id="119" name="Picture 2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8918" y="3550384"/>
              <a:ext cx="4038548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Rectangle 24"/>
            <p:cNvSpPr>
              <a:spLocks noChangeArrowheads="1"/>
            </p:cNvSpPr>
            <p:nvPr/>
          </p:nvSpPr>
          <p:spPr bwMode="auto">
            <a:xfrm>
              <a:off x="616438" y="4972132"/>
              <a:ext cx="4025004" cy="1114425"/>
            </a:xfrm>
            <a:prstGeom prst="rect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77052" b="-48846"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25"/>
            <p:cNvSpPr>
              <a:spLocks noChangeArrowheads="1"/>
            </p:cNvSpPr>
            <p:nvPr/>
          </p:nvSpPr>
          <p:spPr bwMode="auto">
            <a:xfrm>
              <a:off x="616438" y="4972132"/>
              <a:ext cx="4025004" cy="1114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6"/>
            <p:cNvSpPr>
              <a:spLocks/>
            </p:cNvSpPr>
            <p:nvPr/>
          </p:nvSpPr>
          <p:spPr bwMode="auto">
            <a:xfrm>
              <a:off x="277823" y="4560971"/>
              <a:ext cx="4860254" cy="584200"/>
            </a:xfrm>
            <a:custGeom>
              <a:avLst/>
              <a:gdLst>
                <a:gd name="T0" fmla="*/ 2332 w 2535"/>
                <a:gd name="T1" fmla="*/ 0 h 405"/>
                <a:gd name="T2" fmla="*/ 0 w 2535"/>
                <a:gd name="T3" fmla="*/ 0 h 405"/>
                <a:gd name="T4" fmla="*/ 0 w 2535"/>
                <a:gd name="T5" fmla="*/ 405 h 405"/>
                <a:gd name="T6" fmla="*/ 2332 w 2535"/>
                <a:gd name="T7" fmla="*/ 405 h 405"/>
                <a:gd name="T8" fmla="*/ 2535 w 2535"/>
                <a:gd name="T9" fmla="*/ 202 h 405"/>
                <a:gd name="T10" fmla="*/ 2332 w 2535"/>
                <a:gd name="T11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5" h="405">
                  <a:moveTo>
                    <a:pt x="23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05"/>
                    <a:pt x="0" y="405"/>
                    <a:pt x="0" y="405"/>
                  </a:cubicBezTo>
                  <a:cubicBezTo>
                    <a:pt x="2332" y="405"/>
                    <a:pt x="2332" y="405"/>
                    <a:pt x="2332" y="405"/>
                  </a:cubicBezTo>
                  <a:cubicBezTo>
                    <a:pt x="2444" y="405"/>
                    <a:pt x="2535" y="314"/>
                    <a:pt x="2535" y="202"/>
                  </a:cubicBezTo>
                  <a:cubicBezTo>
                    <a:pt x="2535" y="90"/>
                    <a:pt x="2444" y="0"/>
                    <a:pt x="2332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7"/>
            <p:cNvSpPr>
              <a:spLocks/>
            </p:cNvSpPr>
            <p:nvPr/>
          </p:nvSpPr>
          <p:spPr bwMode="auto">
            <a:xfrm>
              <a:off x="282338" y="5145170"/>
              <a:ext cx="334100" cy="155575"/>
            </a:xfrm>
            <a:custGeom>
              <a:avLst/>
              <a:gdLst>
                <a:gd name="T0" fmla="*/ 148 w 148"/>
                <a:gd name="T1" fmla="*/ 98 h 98"/>
                <a:gd name="T2" fmla="*/ 0 w 148"/>
                <a:gd name="T3" fmla="*/ 0 h 98"/>
                <a:gd name="T4" fmla="*/ 148 w 148"/>
                <a:gd name="T5" fmla="*/ 0 h 98"/>
                <a:gd name="T6" fmla="*/ 148 w 148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98">
                  <a:moveTo>
                    <a:pt x="148" y="98"/>
                  </a:moveTo>
                  <a:lnTo>
                    <a:pt x="0" y="0"/>
                  </a:lnTo>
                  <a:lnTo>
                    <a:pt x="148" y="0"/>
                  </a:lnTo>
                  <a:lnTo>
                    <a:pt x="148" y="98"/>
                  </a:lnTo>
                  <a:close/>
                </a:path>
              </a:pathLst>
            </a:custGeom>
            <a:solidFill>
              <a:srgbClr val="249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8"/>
            <p:cNvSpPr>
              <a:spLocks/>
            </p:cNvSpPr>
            <p:nvPr/>
          </p:nvSpPr>
          <p:spPr bwMode="auto">
            <a:xfrm>
              <a:off x="282338" y="5145170"/>
              <a:ext cx="334100" cy="155575"/>
            </a:xfrm>
            <a:custGeom>
              <a:avLst/>
              <a:gdLst>
                <a:gd name="T0" fmla="*/ 148 w 148"/>
                <a:gd name="T1" fmla="*/ 98 h 98"/>
                <a:gd name="T2" fmla="*/ 0 w 148"/>
                <a:gd name="T3" fmla="*/ 0 h 98"/>
                <a:gd name="T4" fmla="*/ 148 w 148"/>
                <a:gd name="T5" fmla="*/ 0 h 98"/>
                <a:gd name="T6" fmla="*/ 148 w 148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98">
                  <a:moveTo>
                    <a:pt x="148" y="98"/>
                  </a:moveTo>
                  <a:lnTo>
                    <a:pt x="0" y="0"/>
                  </a:lnTo>
                  <a:lnTo>
                    <a:pt x="148" y="0"/>
                  </a:lnTo>
                  <a:lnTo>
                    <a:pt x="148" y="9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5" name="Picture 3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23" y="5141995"/>
              <a:ext cx="4368134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6" name="Picture 31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23" y="5141995"/>
              <a:ext cx="176080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7" name="Picture 3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23" y="5141995"/>
              <a:ext cx="345388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8" name="Picture 3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923" y="6083382"/>
              <a:ext cx="4034034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9" name="Rectangle 35"/>
            <p:cNvSpPr>
              <a:spLocks noChangeArrowheads="1"/>
            </p:cNvSpPr>
            <p:nvPr/>
          </p:nvSpPr>
          <p:spPr bwMode="auto">
            <a:xfrm>
              <a:off x="616438" y="3328134"/>
              <a:ext cx="4025004" cy="1114425"/>
            </a:xfrm>
            <a:prstGeom prst="rect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70485" b="-70485"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36"/>
            <p:cNvSpPr>
              <a:spLocks noChangeArrowheads="1"/>
            </p:cNvSpPr>
            <p:nvPr/>
          </p:nvSpPr>
          <p:spPr bwMode="auto">
            <a:xfrm>
              <a:off x="616438" y="3328134"/>
              <a:ext cx="4025004" cy="1114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37"/>
            <p:cNvSpPr>
              <a:spLocks/>
            </p:cNvSpPr>
            <p:nvPr/>
          </p:nvSpPr>
          <p:spPr bwMode="auto">
            <a:xfrm>
              <a:off x="277823" y="2916973"/>
              <a:ext cx="4860254" cy="584200"/>
            </a:xfrm>
            <a:custGeom>
              <a:avLst/>
              <a:gdLst>
                <a:gd name="T0" fmla="*/ 2332 w 2535"/>
                <a:gd name="T1" fmla="*/ 0 h 405"/>
                <a:gd name="T2" fmla="*/ 0 w 2535"/>
                <a:gd name="T3" fmla="*/ 0 h 405"/>
                <a:gd name="T4" fmla="*/ 0 w 2535"/>
                <a:gd name="T5" fmla="*/ 405 h 405"/>
                <a:gd name="T6" fmla="*/ 2332 w 2535"/>
                <a:gd name="T7" fmla="*/ 405 h 405"/>
                <a:gd name="T8" fmla="*/ 2535 w 2535"/>
                <a:gd name="T9" fmla="*/ 202 h 405"/>
                <a:gd name="T10" fmla="*/ 2332 w 2535"/>
                <a:gd name="T11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5" h="405">
                  <a:moveTo>
                    <a:pt x="23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05"/>
                    <a:pt x="0" y="405"/>
                    <a:pt x="0" y="405"/>
                  </a:cubicBezTo>
                  <a:cubicBezTo>
                    <a:pt x="2332" y="405"/>
                    <a:pt x="2332" y="405"/>
                    <a:pt x="2332" y="405"/>
                  </a:cubicBezTo>
                  <a:cubicBezTo>
                    <a:pt x="2444" y="405"/>
                    <a:pt x="2535" y="314"/>
                    <a:pt x="2535" y="202"/>
                  </a:cubicBezTo>
                  <a:cubicBezTo>
                    <a:pt x="2535" y="90"/>
                    <a:pt x="2444" y="0"/>
                    <a:pt x="233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8"/>
            <p:cNvSpPr>
              <a:spLocks/>
            </p:cNvSpPr>
            <p:nvPr/>
          </p:nvSpPr>
          <p:spPr bwMode="auto">
            <a:xfrm>
              <a:off x="282338" y="3501172"/>
              <a:ext cx="334100" cy="157163"/>
            </a:xfrm>
            <a:custGeom>
              <a:avLst/>
              <a:gdLst>
                <a:gd name="T0" fmla="*/ 148 w 148"/>
                <a:gd name="T1" fmla="*/ 99 h 99"/>
                <a:gd name="T2" fmla="*/ 0 w 148"/>
                <a:gd name="T3" fmla="*/ 0 h 99"/>
                <a:gd name="T4" fmla="*/ 148 w 148"/>
                <a:gd name="T5" fmla="*/ 0 h 99"/>
                <a:gd name="T6" fmla="*/ 148 w 148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99">
                  <a:moveTo>
                    <a:pt x="148" y="99"/>
                  </a:moveTo>
                  <a:lnTo>
                    <a:pt x="0" y="0"/>
                  </a:lnTo>
                  <a:lnTo>
                    <a:pt x="148" y="0"/>
                  </a:lnTo>
                  <a:lnTo>
                    <a:pt x="148" y="9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9"/>
            <p:cNvSpPr>
              <a:spLocks/>
            </p:cNvSpPr>
            <p:nvPr/>
          </p:nvSpPr>
          <p:spPr bwMode="auto">
            <a:xfrm>
              <a:off x="282338" y="3501172"/>
              <a:ext cx="334100" cy="157163"/>
            </a:xfrm>
            <a:custGeom>
              <a:avLst/>
              <a:gdLst>
                <a:gd name="T0" fmla="*/ 148 w 148"/>
                <a:gd name="T1" fmla="*/ 99 h 99"/>
                <a:gd name="T2" fmla="*/ 0 w 148"/>
                <a:gd name="T3" fmla="*/ 0 h 99"/>
                <a:gd name="T4" fmla="*/ 148 w 148"/>
                <a:gd name="T5" fmla="*/ 0 h 99"/>
                <a:gd name="T6" fmla="*/ 148 w 148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99">
                  <a:moveTo>
                    <a:pt x="148" y="99"/>
                  </a:moveTo>
                  <a:lnTo>
                    <a:pt x="0" y="0"/>
                  </a:lnTo>
                  <a:lnTo>
                    <a:pt x="148" y="0"/>
                  </a:lnTo>
                  <a:lnTo>
                    <a:pt x="148" y="99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4" name="Picture 41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23" y="3497997"/>
              <a:ext cx="4368134" cy="476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</p:pic>
        <p:pic>
          <p:nvPicPr>
            <p:cNvPr id="135" name="Picture 42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23" y="3497997"/>
              <a:ext cx="176080" cy="8413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</p:pic>
        <p:pic>
          <p:nvPicPr>
            <p:cNvPr id="136" name="Picture 44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923" y="4439384"/>
              <a:ext cx="4034034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7" name="Rectangle 45"/>
            <p:cNvSpPr>
              <a:spLocks noChangeArrowheads="1"/>
            </p:cNvSpPr>
            <p:nvPr/>
          </p:nvSpPr>
          <p:spPr bwMode="auto">
            <a:xfrm>
              <a:off x="691473" y="1597291"/>
              <a:ext cx="4025004" cy="1114425"/>
            </a:xfrm>
            <a:prstGeom prst="rect">
              <a:avLst/>
            </a:prstGeom>
            <a:blipFill dpi="0"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349" t="-36199" r="-349" b="-133777"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46"/>
            <p:cNvSpPr>
              <a:spLocks noChangeArrowheads="1"/>
            </p:cNvSpPr>
            <p:nvPr/>
          </p:nvSpPr>
          <p:spPr bwMode="auto">
            <a:xfrm>
              <a:off x="616438" y="1550134"/>
              <a:ext cx="4025004" cy="1114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47"/>
            <p:cNvSpPr>
              <a:spLocks/>
            </p:cNvSpPr>
            <p:nvPr/>
          </p:nvSpPr>
          <p:spPr bwMode="auto">
            <a:xfrm>
              <a:off x="277823" y="1141651"/>
              <a:ext cx="4860254" cy="581521"/>
            </a:xfrm>
            <a:custGeom>
              <a:avLst/>
              <a:gdLst>
                <a:gd name="T0" fmla="*/ 2332 w 2535"/>
                <a:gd name="T1" fmla="*/ 0 h 404"/>
                <a:gd name="T2" fmla="*/ 0 w 2535"/>
                <a:gd name="T3" fmla="*/ 0 h 404"/>
                <a:gd name="T4" fmla="*/ 0 w 2535"/>
                <a:gd name="T5" fmla="*/ 404 h 404"/>
                <a:gd name="T6" fmla="*/ 2332 w 2535"/>
                <a:gd name="T7" fmla="*/ 404 h 404"/>
                <a:gd name="T8" fmla="*/ 2535 w 2535"/>
                <a:gd name="T9" fmla="*/ 202 h 404"/>
                <a:gd name="T10" fmla="*/ 2332 w 2535"/>
                <a:gd name="T11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5" h="404">
                  <a:moveTo>
                    <a:pt x="23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04"/>
                    <a:pt x="0" y="404"/>
                    <a:pt x="0" y="404"/>
                  </a:cubicBezTo>
                  <a:cubicBezTo>
                    <a:pt x="2332" y="404"/>
                    <a:pt x="2332" y="404"/>
                    <a:pt x="2332" y="404"/>
                  </a:cubicBezTo>
                  <a:cubicBezTo>
                    <a:pt x="2444" y="404"/>
                    <a:pt x="2535" y="314"/>
                    <a:pt x="2535" y="202"/>
                  </a:cubicBezTo>
                  <a:cubicBezTo>
                    <a:pt x="2535" y="90"/>
                    <a:pt x="2444" y="0"/>
                    <a:pt x="2332" y="0"/>
                  </a:cubicBezTo>
                </a:path>
              </a:pathLst>
            </a:custGeom>
            <a:solidFill>
              <a:srgbClr val="3E506B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48"/>
            <p:cNvSpPr>
              <a:spLocks/>
            </p:cNvSpPr>
            <p:nvPr/>
          </p:nvSpPr>
          <p:spPr bwMode="auto">
            <a:xfrm>
              <a:off x="282338" y="1723172"/>
              <a:ext cx="334100" cy="157163"/>
            </a:xfrm>
            <a:custGeom>
              <a:avLst/>
              <a:gdLst>
                <a:gd name="T0" fmla="*/ 148 w 148"/>
                <a:gd name="T1" fmla="*/ 99 h 99"/>
                <a:gd name="T2" fmla="*/ 0 w 148"/>
                <a:gd name="T3" fmla="*/ 0 h 99"/>
                <a:gd name="T4" fmla="*/ 148 w 148"/>
                <a:gd name="T5" fmla="*/ 0 h 99"/>
                <a:gd name="T6" fmla="*/ 148 w 148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99">
                  <a:moveTo>
                    <a:pt x="148" y="99"/>
                  </a:moveTo>
                  <a:lnTo>
                    <a:pt x="0" y="0"/>
                  </a:lnTo>
                  <a:lnTo>
                    <a:pt x="148" y="0"/>
                  </a:lnTo>
                  <a:lnTo>
                    <a:pt x="148" y="99"/>
                  </a:lnTo>
                  <a:close/>
                </a:path>
              </a:pathLst>
            </a:custGeom>
            <a:solidFill>
              <a:srgbClr val="314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49"/>
            <p:cNvSpPr>
              <a:spLocks/>
            </p:cNvSpPr>
            <p:nvPr/>
          </p:nvSpPr>
          <p:spPr bwMode="auto">
            <a:xfrm>
              <a:off x="282338" y="1723172"/>
              <a:ext cx="334100" cy="157163"/>
            </a:xfrm>
            <a:custGeom>
              <a:avLst/>
              <a:gdLst>
                <a:gd name="T0" fmla="*/ 148 w 148"/>
                <a:gd name="T1" fmla="*/ 99 h 99"/>
                <a:gd name="T2" fmla="*/ 0 w 148"/>
                <a:gd name="T3" fmla="*/ 0 h 99"/>
                <a:gd name="T4" fmla="*/ 148 w 148"/>
                <a:gd name="T5" fmla="*/ 0 h 99"/>
                <a:gd name="T6" fmla="*/ 148 w 148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99">
                  <a:moveTo>
                    <a:pt x="148" y="99"/>
                  </a:moveTo>
                  <a:lnTo>
                    <a:pt x="0" y="0"/>
                  </a:lnTo>
                  <a:lnTo>
                    <a:pt x="148" y="0"/>
                  </a:lnTo>
                  <a:lnTo>
                    <a:pt x="148" y="9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42" name="Picture 51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23" y="1719997"/>
              <a:ext cx="4368134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" name="Picture 52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23" y="1719997"/>
              <a:ext cx="176080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4" name="Picture 53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23" y="1719997"/>
              <a:ext cx="345388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" name="Picture 54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923" y="2661384"/>
              <a:ext cx="4034034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6" name="Picture 55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5120" y="5328384"/>
              <a:ext cx="4036290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7" name="Rectangle 56"/>
            <p:cNvSpPr>
              <a:spLocks noChangeArrowheads="1"/>
            </p:cNvSpPr>
            <p:nvPr/>
          </p:nvSpPr>
          <p:spPr bwMode="auto">
            <a:xfrm>
              <a:off x="7135437" y="4217134"/>
              <a:ext cx="4027260" cy="1114425"/>
            </a:xfrm>
            <a:prstGeom prst="rect">
              <a:avLst/>
            </a:prstGeom>
            <a:blipFill dpi="0" rotWithShape="1"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51582" b="-51582"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57"/>
            <p:cNvSpPr>
              <a:spLocks noChangeArrowheads="1"/>
            </p:cNvSpPr>
            <p:nvPr/>
          </p:nvSpPr>
          <p:spPr bwMode="auto">
            <a:xfrm>
              <a:off x="7135437" y="4217134"/>
              <a:ext cx="4027260" cy="1114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58"/>
            <p:cNvSpPr>
              <a:spLocks/>
            </p:cNvSpPr>
            <p:nvPr/>
          </p:nvSpPr>
          <p:spPr bwMode="auto">
            <a:xfrm>
              <a:off x="6641060" y="3805973"/>
              <a:ext cx="4857996" cy="584200"/>
            </a:xfrm>
            <a:custGeom>
              <a:avLst/>
              <a:gdLst>
                <a:gd name="T0" fmla="*/ 202 w 2534"/>
                <a:gd name="T1" fmla="*/ 0 h 405"/>
                <a:gd name="T2" fmla="*/ 2534 w 2534"/>
                <a:gd name="T3" fmla="*/ 0 h 405"/>
                <a:gd name="T4" fmla="*/ 2534 w 2534"/>
                <a:gd name="T5" fmla="*/ 405 h 405"/>
                <a:gd name="T6" fmla="*/ 202 w 2534"/>
                <a:gd name="T7" fmla="*/ 405 h 405"/>
                <a:gd name="T8" fmla="*/ 0 w 2534"/>
                <a:gd name="T9" fmla="*/ 203 h 405"/>
                <a:gd name="T10" fmla="*/ 202 w 2534"/>
                <a:gd name="T11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4" h="405">
                  <a:moveTo>
                    <a:pt x="202" y="0"/>
                  </a:moveTo>
                  <a:cubicBezTo>
                    <a:pt x="2534" y="0"/>
                    <a:pt x="2534" y="0"/>
                    <a:pt x="2534" y="0"/>
                  </a:cubicBezTo>
                  <a:cubicBezTo>
                    <a:pt x="2534" y="405"/>
                    <a:pt x="2534" y="405"/>
                    <a:pt x="2534" y="405"/>
                  </a:cubicBezTo>
                  <a:cubicBezTo>
                    <a:pt x="202" y="405"/>
                    <a:pt x="202" y="405"/>
                    <a:pt x="202" y="405"/>
                  </a:cubicBezTo>
                  <a:cubicBezTo>
                    <a:pt x="90" y="405"/>
                    <a:pt x="0" y="314"/>
                    <a:pt x="0" y="203"/>
                  </a:cubicBezTo>
                  <a:cubicBezTo>
                    <a:pt x="0" y="91"/>
                    <a:pt x="90" y="0"/>
                    <a:pt x="202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59"/>
            <p:cNvSpPr>
              <a:spLocks/>
            </p:cNvSpPr>
            <p:nvPr/>
          </p:nvSpPr>
          <p:spPr bwMode="auto">
            <a:xfrm>
              <a:off x="11162698" y="4390172"/>
              <a:ext cx="331843" cy="155575"/>
            </a:xfrm>
            <a:custGeom>
              <a:avLst/>
              <a:gdLst>
                <a:gd name="T0" fmla="*/ 0 w 147"/>
                <a:gd name="T1" fmla="*/ 98 h 98"/>
                <a:gd name="T2" fmla="*/ 147 w 147"/>
                <a:gd name="T3" fmla="*/ 0 h 98"/>
                <a:gd name="T4" fmla="*/ 0 w 147"/>
                <a:gd name="T5" fmla="*/ 0 h 98"/>
                <a:gd name="T6" fmla="*/ 0 w 147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98">
                  <a:moveTo>
                    <a:pt x="0" y="98"/>
                  </a:moveTo>
                  <a:lnTo>
                    <a:pt x="147" y="0"/>
                  </a:lnTo>
                  <a:lnTo>
                    <a:pt x="0" y="0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0"/>
            <p:cNvSpPr>
              <a:spLocks/>
            </p:cNvSpPr>
            <p:nvPr/>
          </p:nvSpPr>
          <p:spPr bwMode="auto">
            <a:xfrm>
              <a:off x="11162698" y="4390172"/>
              <a:ext cx="331843" cy="155575"/>
            </a:xfrm>
            <a:custGeom>
              <a:avLst/>
              <a:gdLst>
                <a:gd name="T0" fmla="*/ 0 w 147"/>
                <a:gd name="T1" fmla="*/ 98 h 98"/>
                <a:gd name="T2" fmla="*/ 147 w 147"/>
                <a:gd name="T3" fmla="*/ 0 h 98"/>
                <a:gd name="T4" fmla="*/ 0 w 147"/>
                <a:gd name="T5" fmla="*/ 0 h 98"/>
                <a:gd name="T6" fmla="*/ 0 w 147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98">
                  <a:moveTo>
                    <a:pt x="0" y="98"/>
                  </a:moveTo>
                  <a:lnTo>
                    <a:pt x="147" y="0"/>
                  </a:lnTo>
                  <a:lnTo>
                    <a:pt x="0" y="0"/>
                  </a:lnTo>
                  <a:lnTo>
                    <a:pt x="0" y="9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5677536" y="1298657"/>
              <a:ext cx="395288" cy="3756025"/>
              <a:chOff x="5677536" y="1298657"/>
              <a:chExt cx="395288" cy="3756025"/>
            </a:xfrm>
          </p:grpSpPr>
          <p:sp>
            <p:nvSpPr>
              <p:cNvPr id="161" name="Rectangle 5"/>
              <p:cNvSpPr>
                <a:spLocks noChangeArrowheads="1"/>
              </p:cNvSpPr>
              <p:nvPr/>
            </p:nvSpPr>
            <p:spPr bwMode="auto">
              <a:xfrm>
                <a:off x="5836286" y="1417720"/>
                <a:ext cx="53975" cy="3525838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Oval 6"/>
              <p:cNvSpPr>
                <a:spLocks noChangeArrowheads="1"/>
              </p:cNvSpPr>
              <p:nvPr/>
            </p:nvSpPr>
            <p:spPr bwMode="auto">
              <a:xfrm>
                <a:off x="5677536" y="1298657"/>
                <a:ext cx="371475" cy="234950"/>
              </a:xfrm>
              <a:prstGeom prst="ellipse">
                <a:avLst/>
              </a:prstGeom>
              <a:solidFill>
                <a:srgbClr val="3E506B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Oval 7"/>
              <p:cNvSpPr>
                <a:spLocks noChangeArrowheads="1"/>
              </p:cNvSpPr>
              <p:nvPr/>
            </p:nvSpPr>
            <p:spPr bwMode="auto">
              <a:xfrm>
                <a:off x="5745799" y="1343107"/>
                <a:ext cx="234950" cy="1476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Oval 8"/>
              <p:cNvSpPr>
                <a:spLocks noChangeArrowheads="1"/>
              </p:cNvSpPr>
              <p:nvPr/>
            </p:nvSpPr>
            <p:spPr bwMode="auto">
              <a:xfrm>
                <a:off x="5677536" y="2189245"/>
                <a:ext cx="371475" cy="2349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Oval 9"/>
              <p:cNvSpPr>
                <a:spLocks noChangeArrowheads="1"/>
              </p:cNvSpPr>
              <p:nvPr/>
            </p:nvSpPr>
            <p:spPr bwMode="auto">
              <a:xfrm>
                <a:off x="5745799" y="2232107"/>
                <a:ext cx="234950" cy="1476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Oval 10"/>
              <p:cNvSpPr>
                <a:spLocks noChangeArrowheads="1"/>
              </p:cNvSpPr>
              <p:nvPr/>
            </p:nvSpPr>
            <p:spPr bwMode="auto">
              <a:xfrm>
                <a:off x="5677536" y="3078245"/>
                <a:ext cx="371475" cy="2349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Oval 11"/>
              <p:cNvSpPr>
                <a:spLocks noChangeArrowheads="1"/>
              </p:cNvSpPr>
              <p:nvPr/>
            </p:nvSpPr>
            <p:spPr bwMode="auto">
              <a:xfrm>
                <a:off x="5745799" y="3122695"/>
                <a:ext cx="234950" cy="1476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Oval 12"/>
              <p:cNvSpPr>
                <a:spLocks noChangeArrowheads="1"/>
              </p:cNvSpPr>
              <p:nvPr/>
            </p:nvSpPr>
            <p:spPr bwMode="auto">
              <a:xfrm>
                <a:off x="5677536" y="3967245"/>
                <a:ext cx="371475" cy="2349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Oval 13"/>
              <p:cNvSpPr>
                <a:spLocks noChangeArrowheads="1"/>
              </p:cNvSpPr>
              <p:nvPr/>
            </p:nvSpPr>
            <p:spPr bwMode="auto">
              <a:xfrm>
                <a:off x="5745799" y="4010107"/>
                <a:ext cx="234950" cy="1492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Oval 65"/>
              <p:cNvSpPr>
                <a:spLocks noChangeArrowheads="1"/>
              </p:cNvSpPr>
              <p:nvPr/>
            </p:nvSpPr>
            <p:spPr bwMode="auto">
              <a:xfrm>
                <a:off x="5701349" y="4819732"/>
                <a:ext cx="371475" cy="2349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Oval 66"/>
              <p:cNvSpPr>
                <a:spLocks noChangeArrowheads="1"/>
              </p:cNvSpPr>
              <p:nvPr/>
            </p:nvSpPr>
            <p:spPr bwMode="auto">
              <a:xfrm>
                <a:off x="5768024" y="4862595"/>
                <a:ext cx="234950" cy="1476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3" name="TextBox 152"/>
            <p:cNvSpPr txBox="1"/>
            <p:nvPr/>
          </p:nvSpPr>
          <p:spPr>
            <a:xfrm>
              <a:off x="432284" y="1254300"/>
              <a:ext cx="3472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#9Slide02 Noi dung rat dai" panose="02000000000000000000" pitchFamily="2" charset="0"/>
                  <a:ea typeface="#9Slide02 Noi dung rat dai" panose="02000000000000000000" pitchFamily="2" charset="0"/>
                </a:rPr>
                <a:t>KS được thành lập ngày 17/06/2014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32284" y="3052441"/>
              <a:ext cx="4703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#9Slide02 Noi dung rat dai" panose="02000000000000000000" pitchFamily="2" charset="0"/>
                  <a:ea typeface="#9Slide02 Noi dung rat dai" panose="02000000000000000000" pitchFamily="2" charset="0"/>
                </a:rPr>
                <a:t>KS là sự kết hợp hoàn mỹ giữa cổ điển và hiện đại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32284" y="4686517"/>
              <a:ext cx="4259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#9Slide02 Noi dung rat dai" panose="02000000000000000000" pitchFamily="2" charset="0"/>
                  <a:ea typeface="#9Slide02 Noi dung rat dai" panose="02000000000000000000" pitchFamily="2" charset="0"/>
                </a:rPr>
                <a:t>KS gồm 77 phòng ngủ đẳng cấp và 1 biệt thự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988571" y="2155527"/>
              <a:ext cx="4299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#9Slide02 Noi dung rat dai" panose="02000000000000000000" pitchFamily="2" charset="0"/>
                  <a:ea typeface="#9Slide02 Noi dung rat dai" panose="02000000000000000000" pitchFamily="2" charset="0"/>
                </a:rPr>
                <a:t>KS nằm trung tâm sân bay quốc tế, bãi biển...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988571" y="3924041"/>
              <a:ext cx="4504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#9Slide02 Noi dung rat dai" panose="02000000000000000000" pitchFamily="2" charset="0"/>
                  <a:ea typeface="#9Slide02 Noi dung rat dai" panose="02000000000000000000" pitchFamily="2" charset="0"/>
                </a:rPr>
                <a:t>KS có phòng hội thảo, nhà hàng, phòng thể hình</a:t>
              </a: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77823" y="3497997"/>
              <a:ext cx="345388" cy="8175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1148196" y="2613654"/>
              <a:ext cx="345388" cy="8175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1148196" y="4384459"/>
              <a:ext cx="345388" cy="8175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39019053"/>
              </p:ext>
            </p:extLst>
          </p:nvPr>
        </p:nvGraphicFramePr>
        <p:xfrm>
          <a:off x="300318" y="2133600"/>
          <a:ext cx="3966881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graphicFrame>
        <p:nvGraphicFramePr>
          <p:cNvPr id="191" name="Diagram 190"/>
          <p:cNvGraphicFramePr/>
          <p:nvPr>
            <p:extLst>
              <p:ext uri="{D42A27DB-BD31-4B8C-83A1-F6EECF244321}">
                <p14:modId xmlns:p14="http://schemas.microsoft.com/office/powerpoint/2010/main" val="3079301452"/>
              </p:ext>
            </p:extLst>
          </p:nvPr>
        </p:nvGraphicFramePr>
        <p:xfrm>
          <a:off x="4112737" y="2209800"/>
          <a:ext cx="3736024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9" r:lo="rId30" r:qs="rId31" r:cs="rId32"/>
          </a:graphicData>
        </a:graphic>
      </p:graphicFrame>
      <p:graphicFrame>
        <p:nvGraphicFramePr>
          <p:cNvPr id="192" name="Diagram 191"/>
          <p:cNvGraphicFramePr/>
          <p:nvPr>
            <p:extLst>
              <p:ext uri="{D42A27DB-BD31-4B8C-83A1-F6EECF244321}">
                <p14:modId xmlns:p14="http://schemas.microsoft.com/office/powerpoint/2010/main" val="2730905964"/>
              </p:ext>
            </p:extLst>
          </p:nvPr>
        </p:nvGraphicFramePr>
        <p:xfrm>
          <a:off x="7454048" y="2209800"/>
          <a:ext cx="4433152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4" r:lo="rId35" r:qs="rId36" r:cs="rId37"/>
          </a:graphicData>
        </a:graphic>
      </p:graphicFrame>
    </p:spTree>
    <p:extLst>
      <p:ext uri="{BB962C8B-B14F-4D97-AF65-F5344CB8AC3E}">
        <p14:creationId xmlns:p14="http://schemas.microsoft.com/office/powerpoint/2010/main" val="12795989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3733800" y="228600"/>
            <a:ext cx="4506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503050405090304" pitchFamily="18" charset="0"/>
                <a:ea typeface="#9Slide02 Noi dung dai" panose="02000000000000000000" pitchFamily="2" charset="0"/>
                <a:cs typeface="Times New Roman" panose="02020503050405090304" pitchFamily="18" charset="0"/>
              </a:rPr>
              <a:t>TIẾN ĐỘ CÔNG VIỆC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503050405090304" pitchFamily="18" charset="0"/>
              <a:ea typeface="#9Slide02 Noi dung dai" panose="02000000000000000000" pitchFamily="2" charset="0"/>
              <a:cs typeface="Times New Roman" panose="0202050305040509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246058"/>
              </p:ext>
            </p:extLst>
          </p:nvPr>
        </p:nvGraphicFramePr>
        <p:xfrm>
          <a:off x="1066800" y="2667000"/>
          <a:ext cx="9753604" cy="315350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6822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05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436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689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689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768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6896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6896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6896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5024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6896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68959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58615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Khảo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sát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Phân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hệ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thống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dữ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liệu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diện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Lập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Kiểm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vận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hành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001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36413" y="310637"/>
            <a:ext cx="4050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503050405090304" pitchFamily="18" charset="0"/>
                <a:ea typeface="#9Slide02 Noi dung dai" panose="02000000000000000000" pitchFamily="2" charset="0"/>
                <a:cs typeface="Times New Roman" panose="02020503050405090304" pitchFamily="18" charset="0"/>
              </a:rPr>
              <a:t>DỰ KIẾN KẾT QUẢ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503050405090304" pitchFamily="18" charset="0"/>
              <a:ea typeface="#9Slide02 Noi dung dai" panose="02000000000000000000" pitchFamily="2" charset="0"/>
              <a:cs typeface="Times New Roman" panose="02020503050405090304" pitchFamily="18" charset="0"/>
            </a:endParaRP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8812213" y="720725"/>
            <a:ext cx="0" cy="5413375"/>
          </a:xfrm>
          <a:custGeom>
            <a:avLst/>
            <a:gdLst>
              <a:gd name="T0" fmla="*/ 0 h 3410"/>
              <a:gd name="T1" fmla="*/ 3410 h 3410"/>
              <a:gd name="T2" fmla="*/ 0 h 3410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410">
                <a:moveTo>
                  <a:pt x="0" y="0"/>
                </a:moveTo>
                <a:lnTo>
                  <a:pt x="0" y="3410"/>
                </a:lnTo>
                <a:lnTo>
                  <a:pt x="0" y="0"/>
                </a:lnTo>
                <a:close/>
              </a:path>
            </a:pathLst>
          </a:custGeom>
          <a:solidFill>
            <a:srgbClr val="F9FA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7"/>
          <p:cNvSpPr>
            <a:spLocks/>
          </p:cNvSpPr>
          <p:nvPr/>
        </p:nvSpPr>
        <p:spPr bwMode="auto">
          <a:xfrm>
            <a:off x="3376613" y="720725"/>
            <a:ext cx="0" cy="5413375"/>
          </a:xfrm>
          <a:custGeom>
            <a:avLst/>
            <a:gdLst>
              <a:gd name="T0" fmla="*/ 3410 h 3410"/>
              <a:gd name="T1" fmla="*/ 0 h 3410"/>
              <a:gd name="T2" fmla="*/ 3410 h 3410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410">
                <a:moveTo>
                  <a:pt x="0" y="3410"/>
                </a:moveTo>
                <a:lnTo>
                  <a:pt x="0" y="0"/>
                </a:lnTo>
                <a:lnTo>
                  <a:pt x="0" y="3410"/>
                </a:lnTo>
                <a:close/>
              </a:path>
            </a:pathLst>
          </a:custGeom>
          <a:solidFill>
            <a:srgbClr val="F9FA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230675" y="2282825"/>
            <a:ext cx="11570925" cy="5413375"/>
            <a:chOff x="183394" y="678854"/>
            <a:chExt cx="11570925" cy="5413375"/>
          </a:xfrm>
        </p:grpSpPr>
        <p:grpSp>
          <p:nvGrpSpPr>
            <p:cNvPr id="97" name="Group 96"/>
            <p:cNvGrpSpPr/>
            <p:nvPr/>
          </p:nvGrpSpPr>
          <p:grpSpPr>
            <a:xfrm>
              <a:off x="183394" y="780745"/>
              <a:ext cx="11570925" cy="736847"/>
              <a:chOff x="183394" y="780745"/>
              <a:chExt cx="11570925" cy="736847"/>
            </a:xfrm>
          </p:grpSpPr>
          <p:sp>
            <p:nvSpPr>
              <p:cNvPr id="29" name="Rectangle 9"/>
              <p:cNvSpPr>
                <a:spLocks noChangeArrowheads="1"/>
              </p:cNvSpPr>
              <p:nvPr/>
            </p:nvSpPr>
            <p:spPr bwMode="auto">
              <a:xfrm>
                <a:off x="288659" y="1124876"/>
                <a:ext cx="9339916" cy="56681"/>
              </a:xfrm>
              <a:prstGeom prst="rect">
                <a:avLst/>
              </a:prstGeom>
              <a:solidFill>
                <a:srgbClr val="BFC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Oval 37"/>
              <p:cNvSpPr>
                <a:spLocks noChangeArrowheads="1"/>
              </p:cNvSpPr>
              <p:nvPr/>
            </p:nvSpPr>
            <p:spPr bwMode="auto">
              <a:xfrm>
                <a:off x="183394" y="1043903"/>
                <a:ext cx="214578" cy="218625"/>
              </a:xfrm>
              <a:prstGeom prst="ellipse">
                <a:avLst/>
              </a:prstGeom>
              <a:solidFill>
                <a:srgbClr val="BFC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38"/>
              <p:cNvSpPr>
                <a:spLocks/>
              </p:cNvSpPr>
              <p:nvPr/>
            </p:nvSpPr>
            <p:spPr bwMode="auto">
              <a:xfrm>
                <a:off x="11454722" y="979126"/>
                <a:ext cx="299597" cy="340083"/>
              </a:xfrm>
              <a:custGeom>
                <a:avLst/>
                <a:gdLst>
                  <a:gd name="T0" fmla="*/ 74 w 74"/>
                  <a:gd name="T1" fmla="*/ 43 h 84"/>
                  <a:gd name="T2" fmla="*/ 0 w 74"/>
                  <a:gd name="T3" fmla="*/ 84 h 84"/>
                  <a:gd name="T4" fmla="*/ 0 w 74"/>
                  <a:gd name="T5" fmla="*/ 0 h 84"/>
                  <a:gd name="T6" fmla="*/ 74 w 74"/>
                  <a:gd name="T7" fmla="*/ 4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84">
                    <a:moveTo>
                      <a:pt x="74" y="43"/>
                    </a:moveTo>
                    <a:lnTo>
                      <a:pt x="0" y="84"/>
                    </a:lnTo>
                    <a:lnTo>
                      <a:pt x="0" y="0"/>
                    </a:lnTo>
                    <a:lnTo>
                      <a:pt x="74" y="43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39"/>
              <p:cNvSpPr>
                <a:spLocks noEditPoints="1"/>
              </p:cNvSpPr>
              <p:nvPr/>
            </p:nvSpPr>
            <p:spPr bwMode="auto">
              <a:xfrm>
                <a:off x="9628575" y="930542"/>
                <a:ext cx="384619" cy="437250"/>
              </a:xfrm>
              <a:custGeom>
                <a:avLst/>
                <a:gdLst>
                  <a:gd name="T0" fmla="*/ 0 w 95"/>
                  <a:gd name="T1" fmla="*/ 108 h 108"/>
                  <a:gd name="T2" fmla="*/ 0 w 95"/>
                  <a:gd name="T3" fmla="*/ 0 h 108"/>
                  <a:gd name="T4" fmla="*/ 95 w 95"/>
                  <a:gd name="T5" fmla="*/ 55 h 108"/>
                  <a:gd name="T6" fmla="*/ 0 w 95"/>
                  <a:gd name="T7" fmla="*/ 108 h 108"/>
                  <a:gd name="T8" fmla="*/ 14 w 95"/>
                  <a:gd name="T9" fmla="*/ 24 h 108"/>
                  <a:gd name="T10" fmla="*/ 14 w 95"/>
                  <a:gd name="T11" fmla="*/ 84 h 108"/>
                  <a:gd name="T12" fmla="*/ 67 w 95"/>
                  <a:gd name="T13" fmla="*/ 55 h 108"/>
                  <a:gd name="T14" fmla="*/ 14 w 95"/>
                  <a:gd name="T15" fmla="*/ 24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5" h="108">
                    <a:moveTo>
                      <a:pt x="0" y="108"/>
                    </a:moveTo>
                    <a:lnTo>
                      <a:pt x="0" y="0"/>
                    </a:lnTo>
                    <a:lnTo>
                      <a:pt x="95" y="55"/>
                    </a:lnTo>
                    <a:lnTo>
                      <a:pt x="0" y="108"/>
                    </a:lnTo>
                    <a:close/>
                    <a:moveTo>
                      <a:pt x="14" y="24"/>
                    </a:moveTo>
                    <a:lnTo>
                      <a:pt x="14" y="84"/>
                    </a:lnTo>
                    <a:lnTo>
                      <a:pt x="67" y="55"/>
                    </a:lnTo>
                    <a:lnTo>
                      <a:pt x="14" y="24"/>
                    </a:lnTo>
                    <a:close/>
                  </a:path>
                </a:pathLst>
              </a:custGeom>
              <a:solidFill>
                <a:srgbClr val="BFC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Oval 40"/>
              <p:cNvSpPr>
                <a:spLocks noChangeArrowheads="1"/>
              </p:cNvSpPr>
              <p:nvPr/>
            </p:nvSpPr>
            <p:spPr bwMode="auto">
              <a:xfrm>
                <a:off x="1446560" y="792890"/>
                <a:ext cx="712555" cy="712556"/>
              </a:xfrm>
              <a:prstGeom prst="ellipse">
                <a:avLst/>
              </a:pr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41"/>
              <p:cNvSpPr>
                <a:spLocks noEditPoints="1"/>
              </p:cNvSpPr>
              <p:nvPr/>
            </p:nvSpPr>
            <p:spPr bwMode="auto">
              <a:xfrm>
                <a:off x="1430366" y="780745"/>
                <a:ext cx="744944" cy="736847"/>
              </a:xfrm>
              <a:custGeom>
                <a:avLst/>
                <a:gdLst>
                  <a:gd name="T0" fmla="*/ 54 w 107"/>
                  <a:gd name="T1" fmla="*/ 107 h 107"/>
                  <a:gd name="T2" fmla="*/ 0 w 107"/>
                  <a:gd name="T3" fmla="*/ 54 h 107"/>
                  <a:gd name="T4" fmla="*/ 54 w 107"/>
                  <a:gd name="T5" fmla="*/ 0 h 107"/>
                  <a:gd name="T6" fmla="*/ 107 w 107"/>
                  <a:gd name="T7" fmla="*/ 54 h 107"/>
                  <a:gd name="T8" fmla="*/ 54 w 107"/>
                  <a:gd name="T9" fmla="*/ 107 h 107"/>
                  <a:gd name="T10" fmla="*/ 54 w 107"/>
                  <a:gd name="T11" fmla="*/ 4 h 107"/>
                  <a:gd name="T12" fmla="*/ 4 w 107"/>
                  <a:gd name="T13" fmla="*/ 54 h 107"/>
                  <a:gd name="T14" fmla="*/ 54 w 107"/>
                  <a:gd name="T15" fmla="*/ 103 h 107"/>
                  <a:gd name="T16" fmla="*/ 103 w 107"/>
                  <a:gd name="T17" fmla="*/ 54 h 107"/>
                  <a:gd name="T18" fmla="*/ 54 w 107"/>
                  <a:gd name="T19" fmla="*/ 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" h="107">
                    <a:moveTo>
                      <a:pt x="54" y="107"/>
                    </a:moveTo>
                    <a:cubicBezTo>
                      <a:pt x="24" y="107"/>
                      <a:pt x="0" y="83"/>
                      <a:pt x="0" y="54"/>
                    </a:cubicBezTo>
                    <a:cubicBezTo>
                      <a:pt x="0" y="24"/>
                      <a:pt x="24" y="0"/>
                      <a:pt x="54" y="0"/>
                    </a:cubicBezTo>
                    <a:cubicBezTo>
                      <a:pt x="83" y="0"/>
                      <a:pt x="107" y="24"/>
                      <a:pt x="107" y="54"/>
                    </a:cubicBezTo>
                    <a:cubicBezTo>
                      <a:pt x="107" y="83"/>
                      <a:pt x="83" y="107"/>
                      <a:pt x="54" y="107"/>
                    </a:cubicBezTo>
                    <a:close/>
                    <a:moveTo>
                      <a:pt x="54" y="4"/>
                    </a:moveTo>
                    <a:cubicBezTo>
                      <a:pt x="26" y="4"/>
                      <a:pt x="4" y="26"/>
                      <a:pt x="4" y="54"/>
                    </a:cubicBezTo>
                    <a:cubicBezTo>
                      <a:pt x="4" y="81"/>
                      <a:pt x="26" y="103"/>
                      <a:pt x="54" y="103"/>
                    </a:cubicBezTo>
                    <a:cubicBezTo>
                      <a:pt x="81" y="103"/>
                      <a:pt x="103" y="81"/>
                      <a:pt x="103" y="54"/>
                    </a:cubicBezTo>
                    <a:cubicBezTo>
                      <a:pt x="103" y="26"/>
                      <a:pt x="81" y="4"/>
                      <a:pt x="54" y="4"/>
                    </a:cubicBezTo>
                    <a:close/>
                  </a:path>
                </a:pathLst>
              </a:custGeom>
              <a:solidFill>
                <a:srgbClr val="BFC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Oval 42"/>
              <p:cNvSpPr>
                <a:spLocks noChangeArrowheads="1"/>
              </p:cNvSpPr>
              <p:nvPr/>
            </p:nvSpPr>
            <p:spPr bwMode="auto">
              <a:xfrm>
                <a:off x="1604455" y="958884"/>
                <a:ext cx="396764" cy="38866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Oval 43"/>
              <p:cNvSpPr>
                <a:spLocks noChangeArrowheads="1"/>
              </p:cNvSpPr>
              <p:nvPr/>
            </p:nvSpPr>
            <p:spPr bwMode="auto">
              <a:xfrm>
                <a:off x="4248198" y="792890"/>
                <a:ext cx="712555" cy="712556"/>
              </a:xfrm>
              <a:prstGeom prst="ellipse">
                <a:avLst/>
              </a:pr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44"/>
              <p:cNvSpPr>
                <a:spLocks noEditPoints="1"/>
              </p:cNvSpPr>
              <p:nvPr/>
            </p:nvSpPr>
            <p:spPr bwMode="auto">
              <a:xfrm>
                <a:off x="4232003" y="780745"/>
                <a:ext cx="740897" cy="736847"/>
              </a:xfrm>
              <a:custGeom>
                <a:avLst/>
                <a:gdLst>
                  <a:gd name="T0" fmla="*/ 54 w 107"/>
                  <a:gd name="T1" fmla="*/ 107 h 107"/>
                  <a:gd name="T2" fmla="*/ 0 w 107"/>
                  <a:gd name="T3" fmla="*/ 54 h 107"/>
                  <a:gd name="T4" fmla="*/ 54 w 107"/>
                  <a:gd name="T5" fmla="*/ 0 h 107"/>
                  <a:gd name="T6" fmla="*/ 107 w 107"/>
                  <a:gd name="T7" fmla="*/ 54 h 107"/>
                  <a:gd name="T8" fmla="*/ 54 w 107"/>
                  <a:gd name="T9" fmla="*/ 107 h 107"/>
                  <a:gd name="T10" fmla="*/ 54 w 107"/>
                  <a:gd name="T11" fmla="*/ 4 h 107"/>
                  <a:gd name="T12" fmla="*/ 4 w 107"/>
                  <a:gd name="T13" fmla="*/ 54 h 107"/>
                  <a:gd name="T14" fmla="*/ 54 w 107"/>
                  <a:gd name="T15" fmla="*/ 103 h 107"/>
                  <a:gd name="T16" fmla="*/ 103 w 107"/>
                  <a:gd name="T17" fmla="*/ 54 h 107"/>
                  <a:gd name="T18" fmla="*/ 54 w 107"/>
                  <a:gd name="T19" fmla="*/ 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" h="107">
                    <a:moveTo>
                      <a:pt x="54" y="107"/>
                    </a:moveTo>
                    <a:cubicBezTo>
                      <a:pt x="24" y="107"/>
                      <a:pt x="0" y="83"/>
                      <a:pt x="0" y="54"/>
                    </a:cubicBezTo>
                    <a:cubicBezTo>
                      <a:pt x="0" y="24"/>
                      <a:pt x="24" y="0"/>
                      <a:pt x="54" y="0"/>
                    </a:cubicBezTo>
                    <a:cubicBezTo>
                      <a:pt x="83" y="0"/>
                      <a:pt x="107" y="24"/>
                      <a:pt x="107" y="54"/>
                    </a:cubicBezTo>
                    <a:cubicBezTo>
                      <a:pt x="107" y="83"/>
                      <a:pt x="83" y="107"/>
                      <a:pt x="54" y="107"/>
                    </a:cubicBezTo>
                    <a:close/>
                    <a:moveTo>
                      <a:pt x="54" y="4"/>
                    </a:moveTo>
                    <a:cubicBezTo>
                      <a:pt x="27" y="4"/>
                      <a:pt x="4" y="26"/>
                      <a:pt x="4" y="54"/>
                    </a:cubicBezTo>
                    <a:cubicBezTo>
                      <a:pt x="4" y="81"/>
                      <a:pt x="27" y="103"/>
                      <a:pt x="54" y="103"/>
                    </a:cubicBezTo>
                    <a:cubicBezTo>
                      <a:pt x="81" y="103"/>
                      <a:pt x="103" y="81"/>
                      <a:pt x="103" y="54"/>
                    </a:cubicBezTo>
                    <a:cubicBezTo>
                      <a:pt x="103" y="26"/>
                      <a:pt x="81" y="4"/>
                      <a:pt x="54" y="4"/>
                    </a:cubicBezTo>
                    <a:close/>
                  </a:path>
                </a:pathLst>
              </a:custGeom>
              <a:solidFill>
                <a:srgbClr val="BFC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Oval 45"/>
              <p:cNvSpPr>
                <a:spLocks noChangeArrowheads="1"/>
              </p:cNvSpPr>
              <p:nvPr/>
            </p:nvSpPr>
            <p:spPr bwMode="auto">
              <a:xfrm>
                <a:off x="4414189" y="958884"/>
                <a:ext cx="388666" cy="38866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Oval 46"/>
              <p:cNvSpPr>
                <a:spLocks noChangeArrowheads="1"/>
              </p:cNvSpPr>
              <p:nvPr/>
            </p:nvSpPr>
            <p:spPr bwMode="auto">
              <a:xfrm>
                <a:off x="7053883" y="792890"/>
                <a:ext cx="712555" cy="712556"/>
              </a:xfrm>
              <a:prstGeom prst="ellipse">
                <a:avLst/>
              </a:pr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47"/>
              <p:cNvSpPr>
                <a:spLocks noEditPoints="1"/>
              </p:cNvSpPr>
              <p:nvPr/>
            </p:nvSpPr>
            <p:spPr bwMode="auto">
              <a:xfrm>
                <a:off x="7041738" y="780745"/>
                <a:ext cx="740897" cy="736847"/>
              </a:xfrm>
              <a:custGeom>
                <a:avLst/>
                <a:gdLst>
                  <a:gd name="T0" fmla="*/ 53 w 107"/>
                  <a:gd name="T1" fmla="*/ 107 h 107"/>
                  <a:gd name="T2" fmla="*/ 0 w 107"/>
                  <a:gd name="T3" fmla="*/ 54 h 107"/>
                  <a:gd name="T4" fmla="*/ 53 w 107"/>
                  <a:gd name="T5" fmla="*/ 0 h 107"/>
                  <a:gd name="T6" fmla="*/ 107 w 107"/>
                  <a:gd name="T7" fmla="*/ 54 h 107"/>
                  <a:gd name="T8" fmla="*/ 53 w 107"/>
                  <a:gd name="T9" fmla="*/ 107 h 107"/>
                  <a:gd name="T10" fmla="*/ 53 w 107"/>
                  <a:gd name="T11" fmla="*/ 4 h 107"/>
                  <a:gd name="T12" fmla="*/ 4 w 107"/>
                  <a:gd name="T13" fmla="*/ 54 h 107"/>
                  <a:gd name="T14" fmla="*/ 53 w 107"/>
                  <a:gd name="T15" fmla="*/ 103 h 107"/>
                  <a:gd name="T16" fmla="*/ 103 w 107"/>
                  <a:gd name="T17" fmla="*/ 54 h 107"/>
                  <a:gd name="T18" fmla="*/ 53 w 107"/>
                  <a:gd name="T19" fmla="*/ 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" h="107">
                    <a:moveTo>
                      <a:pt x="53" y="107"/>
                    </a:moveTo>
                    <a:cubicBezTo>
                      <a:pt x="24" y="107"/>
                      <a:pt x="0" y="83"/>
                      <a:pt x="0" y="54"/>
                    </a:cubicBezTo>
                    <a:cubicBezTo>
                      <a:pt x="0" y="24"/>
                      <a:pt x="24" y="0"/>
                      <a:pt x="53" y="0"/>
                    </a:cubicBezTo>
                    <a:cubicBezTo>
                      <a:pt x="83" y="0"/>
                      <a:pt x="107" y="24"/>
                      <a:pt x="107" y="54"/>
                    </a:cubicBezTo>
                    <a:cubicBezTo>
                      <a:pt x="107" y="83"/>
                      <a:pt x="83" y="107"/>
                      <a:pt x="53" y="107"/>
                    </a:cubicBezTo>
                    <a:close/>
                    <a:moveTo>
                      <a:pt x="53" y="4"/>
                    </a:moveTo>
                    <a:cubicBezTo>
                      <a:pt x="26" y="4"/>
                      <a:pt x="4" y="26"/>
                      <a:pt x="4" y="54"/>
                    </a:cubicBezTo>
                    <a:cubicBezTo>
                      <a:pt x="4" y="81"/>
                      <a:pt x="26" y="103"/>
                      <a:pt x="53" y="103"/>
                    </a:cubicBezTo>
                    <a:cubicBezTo>
                      <a:pt x="81" y="103"/>
                      <a:pt x="103" y="81"/>
                      <a:pt x="103" y="54"/>
                    </a:cubicBezTo>
                    <a:cubicBezTo>
                      <a:pt x="103" y="26"/>
                      <a:pt x="81" y="4"/>
                      <a:pt x="53" y="4"/>
                    </a:cubicBezTo>
                    <a:close/>
                  </a:path>
                </a:pathLst>
              </a:custGeom>
              <a:solidFill>
                <a:srgbClr val="BFC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Oval 48"/>
              <p:cNvSpPr>
                <a:spLocks noChangeArrowheads="1"/>
              </p:cNvSpPr>
              <p:nvPr/>
            </p:nvSpPr>
            <p:spPr bwMode="auto">
              <a:xfrm>
                <a:off x="7211780" y="958884"/>
                <a:ext cx="388666" cy="38866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9109585" y="678854"/>
              <a:ext cx="2055083" cy="5413375"/>
              <a:chOff x="9109585" y="678854"/>
              <a:chExt cx="2055083" cy="5413375"/>
            </a:xfrm>
          </p:grpSpPr>
          <p:sp>
            <p:nvSpPr>
              <p:cNvPr id="26" name="Line 6"/>
              <p:cNvSpPr>
                <a:spLocks noChangeShapeType="1"/>
              </p:cNvSpPr>
              <p:nvPr/>
            </p:nvSpPr>
            <p:spPr bwMode="auto">
              <a:xfrm>
                <a:off x="9109585" y="678854"/>
                <a:ext cx="0" cy="541337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9240511" y="1793573"/>
                <a:ext cx="19241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latin typeface="Times New Roman" panose="02020603050405020304" pitchFamily="18" charset="0"/>
                  <a:ea typeface="#9Slide02 Noi dung rat dai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639125" y="1505445"/>
              <a:ext cx="1924872" cy="2215525"/>
              <a:chOff x="3639125" y="1505445"/>
              <a:chExt cx="1924872" cy="2215525"/>
            </a:xfrm>
          </p:grpSpPr>
          <p:sp>
            <p:nvSpPr>
              <p:cNvPr id="39" name="Rectangle 19"/>
              <p:cNvSpPr>
                <a:spLocks noChangeArrowheads="1"/>
              </p:cNvSpPr>
              <p:nvPr/>
            </p:nvSpPr>
            <p:spPr bwMode="auto">
              <a:xfrm>
                <a:off x="4580184" y="1505445"/>
                <a:ext cx="56681" cy="352230"/>
              </a:xfrm>
              <a:prstGeom prst="rect">
                <a:avLst/>
              </a:prstGeom>
              <a:solidFill>
                <a:srgbClr val="BFC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Rectangle 21"/>
              <p:cNvSpPr>
                <a:spLocks noChangeArrowheads="1"/>
              </p:cNvSpPr>
              <p:nvPr/>
            </p:nvSpPr>
            <p:spPr bwMode="auto">
              <a:xfrm>
                <a:off x="3649004" y="1817189"/>
                <a:ext cx="1914993" cy="113766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639125" y="1935814"/>
                <a:ext cx="19241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#9Slide02 Noi dung rat dai" panose="02000000000000000000" pitchFamily="2" charset="0"/>
                    <a:cs typeface="Times New Roman" panose="02020603050405020304" pitchFamily="18" charset="0"/>
                  </a:rPr>
                  <a:t>Hoàn thành thiết kế và kết nối CSDL</a:t>
                </a:r>
                <a:endParaRPr lang="en-US">
                  <a:solidFill>
                    <a:schemeClr val="bg1"/>
                  </a:solidFill>
                  <a:latin typeface="Times New Roman" panose="02020603050405020304" pitchFamily="18" charset="0"/>
                  <a:ea typeface="#9Slide02 Noi dung rat dai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31036" y="3181620"/>
                <a:ext cx="416508" cy="539350"/>
              </a:xfrm>
              <a:prstGeom prst="rect">
                <a:avLst/>
              </a:prstGeom>
            </p:spPr>
          </p:pic>
        </p:grpSp>
        <p:grpSp>
          <p:nvGrpSpPr>
            <p:cNvPr id="98" name="Group 97"/>
            <p:cNvGrpSpPr/>
            <p:nvPr/>
          </p:nvGrpSpPr>
          <p:grpSpPr>
            <a:xfrm>
              <a:off x="828026" y="1505445"/>
              <a:ext cx="1919041" cy="2271273"/>
              <a:chOff x="828026" y="1505445"/>
              <a:chExt cx="1919041" cy="2271273"/>
            </a:xfrm>
          </p:grpSpPr>
          <p:sp>
            <p:nvSpPr>
              <p:cNvPr id="32" name="Oval 12"/>
              <p:cNvSpPr>
                <a:spLocks noChangeArrowheads="1"/>
              </p:cNvSpPr>
              <p:nvPr/>
            </p:nvSpPr>
            <p:spPr bwMode="auto">
              <a:xfrm>
                <a:off x="1770449" y="3720037"/>
                <a:ext cx="64778" cy="56681"/>
              </a:xfrm>
              <a:prstGeom prst="ellipse">
                <a:avLst/>
              </a:prstGeom>
              <a:solidFill>
                <a:srgbClr val="F9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Rectangle 13"/>
              <p:cNvSpPr>
                <a:spLocks noChangeArrowheads="1"/>
              </p:cNvSpPr>
              <p:nvPr/>
            </p:nvSpPr>
            <p:spPr bwMode="auto">
              <a:xfrm>
                <a:off x="1763256" y="1505445"/>
                <a:ext cx="56681" cy="384619"/>
              </a:xfrm>
              <a:prstGeom prst="rect">
                <a:avLst/>
              </a:prstGeom>
              <a:solidFill>
                <a:srgbClr val="BFC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Rectangle 14"/>
              <p:cNvSpPr>
                <a:spLocks noChangeArrowheads="1"/>
              </p:cNvSpPr>
              <p:nvPr/>
            </p:nvSpPr>
            <p:spPr bwMode="auto">
              <a:xfrm>
                <a:off x="828026" y="1817189"/>
                <a:ext cx="1919041" cy="113766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909710" y="1935814"/>
                <a:ext cx="176848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>
                    <a:latin typeface="Arial" panose="020B0604020202020204" pitchFamily="34" charset="0"/>
                    <a:cs typeface="Arial" panose="020B0604020202020204" pitchFamily="34" charset="0"/>
                  </a:rPr>
                  <a:t>Giao diện thân thiện, dễ dàng sử dụng</a:t>
                </a:r>
                <a:endParaRPr lang="en-US">
                  <a:solidFill>
                    <a:schemeClr val="bg1"/>
                  </a:solidFill>
                  <a:latin typeface="Times New Roman" panose="02020603050405020304" pitchFamily="18" charset="0"/>
                  <a:ea typeface="#9Slide02 Noi dung rat dai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9810" y="3146108"/>
                <a:ext cx="588746" cy="610374"/>
              </a:xfrm>
              <a:prstGeom prst="rect">
                <a:avLst/>
              </a:prstGeom>
            </p:spPr>
          </p:pic>
        </p:grpSp>
        <p:grpSp>
          <p:nvGrpSpPr>
            <p:cNvPr id="100" name="Group 99"/>
            <p:cNvGrpSpPr/>
            <p:nvPr/>
          </p:nvGrpSpPr>
          <p:grpSpPr>
            <a:xfrm>
              <a:off x="6444034" y="1505445"/>
              <a:ext cx="1924157" cy="2266881"/>
              <a:chOff x="6444034" y="1505445"/>
              <a:chExt cx="1924157" cy="2266881"/>
            </a:xfrm>
          </p:grpSpPr>
          <p:sp>
            <p:nvSpPr>
              <p:cNvPr id="46" name="Rectangle 26"/>
              <p:cNvSpPr>
                <a:spLocks noChangeArrowheads="1"/>
              </p:cNvSpPr>
              <p:nvPr/>
            </p:nvSpPr>
            <p:spPr bwMode="auto">
              <a:xfrm>
                <a:off x="7381821" y="1505445"/>
                <a:ext cx="52633" cy="352230"/>
              </a:xfrm>
              <a:prstGeom prst="rect">
                <a:avLst/>
              </a:prstGeom>
              <a:solidFill>
                <a:srgbClr val="BFC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Rectangle 28"/>
              <p:cNvSpPr>
                <a:spLocks noChangeArrowheads="1"/>
              </p:cNvSpPr>
              <p:nvPr/>
            </p:nvSpPr>
            <p:spPr bwMode="auto">
              <a:xfrm>
                <a:off x="6450641" y="1817189"/>
                <a:ext cx="1914993" cy="113766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444034" y="1817189"/>
                <a:ext cx="192415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#9Slide02 Noi dung rat dai" panose="02000000000000000000" pitchFamily="2" charset="0"/>
                    <a:cs typeface="Times New Roman" panose="02020603050405020304" pitchFamily="18" charset="0"/>
                  </a:rPr>
                  <a:t>Hoàn </a:t>
                </a:r>
                <a:r>
                  <a:rPr lang="en-US">
                    <a:solidFill>
                      <a:schemeClr val="bg1"/>
                    </a:solidFill>
                    <a:latin typeface="Times New Roman" panose="02020603050405020304" pitchFamily="18" charset="0"/>
                    <a:ea typeface="#9Slide02 Noi dung rat dai" panose="02000000000000000000" pitchFamily="2" charset="0"/>
                    <a:cs typeface="Times New Roman" panose="02020603050405020304" pitchFamily="18" charset="0"/>
                  </a:rPr>
                  <a:t>thành </a:t>
                </a:r>
                <a:r>
                  <a:rPr lang="en-US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#9Slide02 Noi dung rat dai" panose="02000000000000000000" pitchFamily="2" charset="0"/>
                    <a:cs typeface="Times New Roman" panose="02020603050405020304" pitchFamily="18" charset="0"/>
                  </a:rPr>
                  <a:t>các chức </a:t>
                </a:r>
                <a:r>
                  <a:rPr lang="en-US">
                    <a:solidFill>
                      <a:schemeClr val="bg1"/>
                    </a:solidFill>
                    <a:latin typeface="Times New Roman" panose="02020603050405020304" pitchFamily="18" charset="0"/>
                    <a:ea typeface="#9Slide02 Noi dung rat dai" panose="02000000000000000000" pitchFamily="2" charset="0"/>
                    <a:cs typeface="Times New Roman" panose="02020603050405020304" pitchFamily="18" charset="0"/>
                  </a:rPr>
                  <a:t>năng của sản phẩm</a:t>
                </a:r>
              </a:p>
              <a:p>
                <a:pPr algn="ctr"/>
                <a:endParaRPr lang="en-US">
                  <a:solidFill>
                    <a:schemeClr val="bg1"/>
                  </a:solidFill>
                  <a:latin typeface="Times New Roman" panose="02020603050405020304" pitchFamily="18" charset="0"/>
                  <a:ea typeface="#9Slide02 Noi dung rat dai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7050024" y="3130264"/>
                <a:ext cx="609886" cy="64206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005491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092043" y="533400"/>
            <a:ext cx="769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503050405090304" pitchFamily="18" charset="0"/>
                <a:ea typeface="#9Slide02 Noi dung dai" panose="02000000000000000000" pitchFamily="2" charset="0"/>
                <a:cs typeface="Times New Roman" panose="02020503050405090304" pitchFamily="18" charset="0"/>
              </a:rPr>
              <a:t>MÔ HÌNH THỰC HIỆN – MÔ HÌNH THÁC NƯỚC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503050405090304" pitchFamily="18" charset="0"/>
              <a:ea typeface="#9Slide02 Noi dung dai" panose="02000000000000000000" pitchFamily="2" charset="0"/>
              <a:cs typeface="Times New Roman" panose="0202050305040509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05000"/>
            <a:ext cx="9495652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76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93&quot;/&gt;&lt;/object&gt;&lt;object type=&quot;3&quot; unique_id=&quot;10005&quot;&gt;&lt;property id=&quot;20148&quot; value=&quot;5&quot;/&gt;&lt;property id=&quot;20300&quot; value=&quot;Slide 2&quot;/&gt;&lt;property id=&quot;20307&quot; value=&quot;291&quot;/&gt;&lt;/object&gt;&lt;object type=&quot;3&quot; unique_id=&quot;10006&quot;&gt;&lt;property id=&quot;20148&quot; value=&quot;5&quot;/&gt;&lt;property id=&quot;20300&quot; value=&quot;Slide 3&quot;/&gt;&lt;property id=&quot;20307&quot; value=&quot;272&quot;/&gt;&lt;/object&gt;&lt;object type=&quot;3&quot; unique_id=&quot;10007&quot;&gt;&lt;property id=&quot;20148&quot; value=&quot;5&quot;/&gt;&lt;property id=&quot;20300&quot; value=&quot;Slide 4&quot;/&gt;&lt;property id=&quot;20307&quot; value=&quot;271&quot;/&gt;&lt;/object&gt;&lt;object type=&quot;3&quot; unique_id=&quot;10008&quot;&gt;&lt;property id=&quot;20148&quot; value=&quot;5&quot;/&gt;&lt;property id=&quot;20300&quot; value=&quot;Slide 5&quot;/&gt;&lt;property id=&quot;20307&quot; value=&quot;287&quot;/&gt;&lt;/object&gt;&lt;object type=&quot;3&quot; unique_id=&quot;10009&quot;&gt;&lt;property id=&quot;20148&quot; value=&quot;5&quot;/&gt;&lt;property id=&quot;20300&quot; value=&quot;Slide 6&quot;/&gt;&lt;property id=&quot;20307&quot; value=&quot;276&quot;/&gt;&lt;/object&gt;&lt;object type=&quot;3&quot; unique_id=&quot;10010&quot;&gt;&lt;property id=&quot;20148&quot; value=&quot;5&quot;/&gt;&lt;property id=&quot;20300&quot; value=&quot;Slide 7&quot;/&gt;&lt;property id=&quot;20307&quot; value=&quot;273&quot;/&gt;&lt;/object&gt;&lt;object type=&quot;3&quot; unique_id=&quot;10011&quot;&gt;&lt;property id=&quot;20148&quot; value=&quot;5&quot;/&gt;&lt;property id=&quot;20300&quot; value=&quot;Slide 8&quot;/&gt;&lt;property id=&quot;20307&quot; value=&quot;286&quot;/&gt;&lt;/object&gt;&lt;object type=&quot;3&quot; unique_id=&quot;10012&quot;&gt;&lt;property id=&quot;20148&quot; value=&quot;5&quot;/&gt;&lt;property id=&quot;20300&quot; value=&quot;Slide 9&quot;/&gt;&lt;property id=&quot;20307&quot; value=&quot;277&quot;/&gt;&lt;/object&gt;&lt;object type=&quot;3&quot; unique_id=&quot;10013&quot;&gt;&lt;property id=&quot;20148&quot; value=&quot;5&quot;/&gt;&lt;property id=&quot;20300&quot; value=&quot;Slide 10&quot;/&gt;&lt;property id=&quot;20307&quot; value=&quot;29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1956</TotalTime>
  <Words>361</Words>
  <Application>Microsoft Office PowerPoint</Application>
  <PresentationFormat>Custom</PresentationFormat>
  <Paragraphs>86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9Slide</dc:creator>
  <cp:lastModifiedBy>Dinh Tuong</cp:lastModifiedBy>
  <cp:revision>169</cp:revision>
  <dcterms:created xsi:type="dcterms:W3CDTF">2018-05-03T13:26:34Z</dcterms:created>
  <dcterms:modified xsi:type="dcterms:W3CDTF">2019-03-11T16:27:44Z</dcterms:modified>
</cp:coreProperties>
</file>