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67"/>
  </p:normalViewPr>
  <p:slideViewPr>
    <p:cSldViewPr snapToGrid="0" snapToObjects="1">
      <p:cViewPr varScale="1">
        <p:scale>
          <a:sx n="79" d="100"/>
          <a:sy n="79" d="100"/>
        </p:scale>
        <p:origin x="1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5AD9-7F81-7342-A84F-4B012DEFDFC0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69C-F302-4043-AA04-5EE4BA79BF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53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5AD9-7F81-7342-A84F-4B012DEFDFC0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69C-F302-4043-AA04-5EE4BA79BF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11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5AD9-7F81-7342-A84F-4B012DEFDFC0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69C-F302-4043-AA04-5EE4BA79BF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51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5AD9-7F81-7342-A84F-4B012DEFDFC0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69C-F302-4043-AA04-5EE4BA79BF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59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5AD9-7F81-7342-A84F-4B012DEFDFC0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69C-F302-4043-AA04-5EE4BA79BF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99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5AD9-7F81-7342-A84F-4B012DEFDFC0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69C-F302-4043-AA04-5EE4BA79BF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8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5AD9-7F81-7342-A84F-4B012DEFDFC0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69C-F302-4043-AA04-5EE4BA79BF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19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5AD9-7F81-7342-A84F-4B012DEFDFC0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69C-F302-4043-AA04-5EE4BA79BF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79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5AD9-7F81-7342-A84F-4B012DEFDFC0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69C-F302-4043-AA04-5EE4BA79BF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50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5AD9-7F81-7342-A84F-4B012DEFDFC0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69C-F302-4043-AA04-5EE4BA79BF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60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5AD9-7F81-7342-A84F-4B012DEFDFC0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69C-F302-4043-AA04-5EE4BA79BF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39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5AD9-7F81-7342-A84F-4B012DEFDFC0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9969C-F302-4043-AA04-5EE4BA79BF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8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0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71" y="800100"/>
            <a:ext cx="7061200" cy="512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6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DengXian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caijievip@126.com</dc:creator>
  <cp:lastModifiedBy>caijievip@126.com</cp:lastModifiedBy>
  <cp:revision>3</cp:revision>
  <dcterms:created xsi:type="dcterms:W3CDTF">2018-09-10T03:12:50Z</dcterms:created>
  <dcterms:modified xsi:type="dcterms:W3CDTF">2018-09-13T06:48:50Z</dcterms:modified>
</cp:coreProperties>
</file>