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1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/>
        </p:nvGrpSpPr>
        <p:grpSpPr>
          <a:xfrm>
            <a:off x="1524665" y="850368"/>
            <a:ext cx="9330269" cy="5369869"/>
            <a:chOff x="1524665" y="850368"/>
            <a:chExt cx="9330269" cy="5369869"/>
          </a:xfrm>
        </p:grpSpPr>
        <p:sp>
          <p:nvSpPr>
            <p:cNvPr id="9" name="椭圆 8"/>
            <p:cNvSpPr/>
            <p:nvPr/>
          </p:nvSpPr>
          <p:spPr>
            <a:xfrm>
              <a:off x="5757332" y="4780237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Reporter</a:t>
              </a:r>
              <a:endParaRPr kumimoji="1" lang="zh-CN" altLang="en-US" dirty="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1524665" y="850368"/>
              <a:ext cx="9330269" cy="1440001"/>
              <a:chOff x="1609331" y="1388532"/>
              <a:chExt cx="9330269" cy="14400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09331" y="1464733"/>
                <a:ext cx="2015067" cy="136379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Client</a:t>
                </a:r>
                <a:endParaRPr kumimoji="1" lang="zh-CN" altLang="en-US" sz="2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5841999" y="1388532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Mapper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9499600" y="1388533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Validator</a:t>
                </a:r>
                <a:endParaRPr kumimoji="1" lang="zh-CN" altLang="en-US" dirty="0"/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3809999" y="1464733"/>
                <a:ext cx="2032000" cy="279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右箭头 11"/>
              <p:cNvSpPr/>
              <p:nvPr/>
            </p:nvSpPr>
            <p:spPr>
              <a:xfrm rot="10800000">
                <a:off x="3717198" y="2343900"/>
                <a:ext cx="2032000" cy="2977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7374799" y="1464733"/>
                <a:ext cx="2032000" cy="279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 rot="10800000">
                <a:off x="7374799" y="2404534"/>
                <a:ext cx="2032000" cy="33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" name="右箭头 14"/>
            <p:cNvSpPr/>
            <p:nvPr/>
          </p:nvSpPr>
          <p:spPr>
            <a:xfrm rot="5400000">
              <a:off x="5461332" y="3344969"/>
              <a:ext cx="2032000" cy="380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9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</TotalTime>
  <Words>4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Microsoft YaHei</vt:lpstr>
      <vt:lpstr>宋体</vt:lpstr>
      <vt:lpstr>Arial</vt:lpstr>
      <vt:lpstr>天体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caijievip@126.com</dc:creator>
  <cp:lastModifiedBy>caijievip@126.com</cp:lastModifiedBy>
  <cp:revision>3</cp:revision>
  <dcterms:created xsi:type="dcterms:W3CDTF">2017-09-06T01:41:58Z</dcterms:created>
  <dcterms:modified xsi:type="dcterms:W3CDTF">2017-09-06T01:52:56Z</dcterms:modified>
</cp:coreProperties>
</file>