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2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357" r:id="rId4"/>
    <p:sldId id="361" r:id="rId5"/>
    <p:sldId id="355" r:id="rId6"/>
    <p:sldId id="367" r:id="rId7"/>
    <p:sldId id="368" r:id="rId8"/>
    <p:sldId id="349" r:id="rId9"/>
    <p:sldId id="320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6" autoAdjust="0"/>
  </p:normalViewPr>
  <p:slideViewPr>
    <p:cSldViewPr>
      <p:cViewPr>
        <p:scale>
          <a:sx n="76" d="100"/>
          <a:sy n="76" d="100"/>
        </p:scale>
        <p:origin x="-1632" y="-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7D309-70BE-4DA1-B706-31357623D5D1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BC82F-7C60-46ED-B557-8835CB95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978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19B27-EF2F-4F6B-806A-A3A33168C04D}" type="datetimeFigureOut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9BCE-33EE-41EF-BE51-6D77B8722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130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6E382F4-3387-45BA-8C8E-CCD04F9ED827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AAB5-99A2-42C5-89A0-BAE84863A299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A9905B3-912B-473C-A4DF-3B30EF6FD70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DF5D-1E19-46B0-9614-5E9B9FF4CB19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9F23-EABF-47A9-9AC8-3C3A82679ABF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EB0A292-7B49-40F2-A9C8-EBFC0FADE00C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7696DFC-5E36-4C54-A6FD-799662550D22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AC92-0F4D-4950-A355-071EFAA7B63E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1762-CC82-44DE-9E69-952FAF6FC725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1631-A7B1-4D54-9EBA-9F746DE14342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4CD8835-77CB-4F02-BD1F-381C524544C0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DDEEE0-4A4B-4C26-B911-D317D7C4DA6A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leniumhq.org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600200"/>
            <a:ext cx="8763000" cy="838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Using Selenium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514600"/>
            <a:ext cx="8458200" cy="100660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10:  Selenium WebDriver</a:t>
            </a:r>
            <a:endParaRPr lang="en-US" sz="28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172200"/>
            <a:ext cx="906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fairhike@gmail.com                     www.fairhike.blogspot.com | www.facebook.com/fairhike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724400" y="4114800"/>
            <a:ext cx="4267200" cy="8382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 : Naresh Vulli,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CSTE, PAHM.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03438" cy="138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600199" y="1"/>
            <a:ext cx="7543801" cy="1384995"/>
          </a:xfrm>
          <a:prstGeom prst="rect">
            <a:avLst/>
          </a:prstGeom>
          <a:pattFill prst="narVert">
            <a:fgClr>
              <a:schemeClr val="bg2">
                <a:lumMod val="90000"/>
              </a:schemeClr>
            </a:fgClr>
            <a:bgClr>
              <a:schemeClr val="accent1">
                <a:lumMod val="75000"/>
              </a:schemeClr>
            </a:bgClr>
          </a:pattFill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tx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4800" dirty="0" smtClean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Fair Hike Academy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0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That’s the way the cookie crumbles!</a:t>
            </a:r>
            <a:endParaRPr lang="en-US" sz="20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199" name="Picture 7" descr="https://www.niem.gov/SiteAssets/Site%20Images/niem-online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3429000" cy="226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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8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Today’s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610600" cy="4572000"/>
          </a:xfrm>
        </p:spPr>
        <p:txBody>
          <a:bodyPr>
            <a:no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Selenium WebDriver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WebDriver Java Packages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Selenium with Eclipse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GoogleSearch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Executing WebDriver Program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Takeaways or Exercise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5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Selenium WebDriver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676400"/>
            <a:ext cx="8610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WebDriver is 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collection of libraries for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testing web applications across different browsers using different programming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languages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ebDriver we can design powerful tests. Supports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Ruby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3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WebDriver Java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Packages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752600"/>
            <a:ext cx="8610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http://www.seleniumhq.org/download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Java latest version – 2.53.0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Selenium can be extended through the use of plugins.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here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are a number of plugins created and maintained by third parties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077200" cy="365125"/>
          </a:xfrm>
        </p:spPr>
        <p:txBody>
          <a:bodyPr/>
          <a:lstStyle/>
          <a:p>
            <a:r>
              <a:rPr lang="en-US" dirty="0" smtClean="0"/>
              <a:t>	www.fairhike.blogspot.com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04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Selenium with Eclipse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0772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704975"/>
            <a:ext cx="833437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249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Google Search Program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0772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600200"/>
            <a:ext cx="8610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package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SeleniumPrograms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java.util.concurrent.TimeUnit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org.openqa.selenium.By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org.openqa.selenium.WebDriver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org.openqa.selenium.firefox.FirefoxDriver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GoogleSearch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public static void main(String[]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{       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WebDriver driver =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FirefoxDriver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driver.manage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().timeouts().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implicitlyWait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(60,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TimeUnit.</a:t>
            </a:r>
            <a:r>
              <a:rPr lang="en-US" sz="1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SECONDS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driver.get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("http://www.google.com");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driver.findElement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(By.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name("q")).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sendKeys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("selenium");;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driver.findElement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(By.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name("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btnG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")).click(); 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driver.findElement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(By.id("</a:t>
            </a:r>
            <a:r>
              <a:rPr lang="en-US" sz="1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resultStats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")).</a:t>
            </a:r>
            <a:r>
              <a:rPr lang="en-US" sz="1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getText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driver.getTitle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driver.quit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3375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Executing WebDriver Program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0772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4975"/>
            <a:ext cx="649605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4467225"/>
            <a:ext cx="47815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582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Takeaway or Exercise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1901" y="2667000"/>
            <a:ext cx="8610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Selenium libraries to your Java Project </a:t>
            </a: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Execute Google search program from Eclipse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64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3678</TotalTime>
  <Words>249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Test Automation Using Selenium</vt:lpstr>
      <vt:lpstr>Today’s Topics</vt:lpstr>
      <vt:lpstr>Selenium WebDriver</vt:lpstr>
      <vt:lpstr>WebDriver Java Packages</vt:lpstr>
      <vt:lpstr>Selenium with Eclipse</vt:lpstr>
      <vt:lpstr>Google Search Program</vt:lpstr>
      <vt:lpstr>Executing WebDriver Program</vt:lpstr>
      <vt:lpstr>Takeaway or Exercise </vt:lpstr>
      <vt:lpstr>Q &amp; A</vt:lpstr>
      <vt:lpstr>Thank 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using Selenium</dc:title>
  <dc:creator>Vulli, Naresh</dc:creator>
  <cp:lastModifiedBy>naruto42071 uzumaki</cp:lastModifiedBy>
  <cp:revision>559</cp:revision>
  <dcterms:created xsi:type="dcterms:W3CDTF">2013-05-16T13:38:49Z</dcterms:created>
  <dcterms:modified xsi:type="dcterms:W3CDTF">2016-03-24T01:13:38Z</dcterms:modified>
</cp:coreProperties>
</file>