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2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373" r:id="rId4"/>
    <p:sldId id="357" r:id="rId5"/>
    <p:sldId id="369" r:id="rId6"/>
    <p:sldId id="361" r:id="rId7"/>
    <p:sldId id="370" r:id="rId8"/>
    <p:sldId id="372" r:id="rId9"/>
    <p:sldId id="349" r:id="rId10"/>
    <p:sldId id="320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06" autoAdjust="0"/>
  </p:normalViewPr>
  <p:slideViewPr>
    <p:cSldViewPr>
      <p:cViewPr>
        <p:scale>
          <a:sx n="76" d="100"/>
          <a:sy n="76" d="100"/>
        </p:scale>
        <p:origin x="-1632" y="-2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7D309-70BE-4DA1-B706-31357623D5D1}" type="datetimeFigureOut">
              <a:rPr lang="en-US" smtClean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BC82F-7C60-46ED-B557-8835CB958F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3978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19B27-EF2F-4F6B-806A-A3A33168C04D}" type="datetimeFigureOut">
              <a:rPr lang="en-US" smtClean="0"/>
              <a:pPr/>
              <a:t>3/24/2016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9BCE-33EE-41EF-BE51-6D77B87227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7130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6E382F4-3387-45BA-8C8E-CCD04F9ED827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AAB5-99A2-42C5-89A0-BAE84863A299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A9905B3-912B-473C-A4DF-3B30EF6FD70B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BDF5D-1E19-46B0-9614-5E9B9FF4CB19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9F23-EABF-47A9-9AC8-3C3A82679ABF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EB0A292-7B49-40F2-A9C8-EBFC0FADE00C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7696DFC-5E36-4C54-A6FD-799662550D22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FAC92-0F4D-4950-A355-071EFAA7B63E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71762-CC82-44DE-9E69-952FAF6FC725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1631-A7B1-4D54-9EBA-9F746DE14342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4CD8835-77CB-4F02-BD1F-381C524544C0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DDDEEE0-4A4B-4C26-B911-D317D7C4DA6A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eleniumhq.org/download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hyperlink" Target="eclipse-javadoc:%E2%98%82=SelinumTestProject/C:%5C/Program%20Files%20%5C(x86)%5C/Java%5C/jre1.8.0_65%5C/lib%5C/rt.jar%3Cjava.lang(System.class%E2%98%83System~setProperty~Ljava.lang.String;~Ljava.lang.String;%E2%98%82java.lang.String" TargetMode="Externa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hyperlink" Target="eclipse-javadoc:%E2%98%82=SelinumTestProject/C:%5C/Program%20Files%20%5C(x86)%5C/Java%5C/jre1.8.0_65%5C/lib%5C/rt.jar%3Cjava.lang(System.class%E2%98%83System" TargetMode="External"/><Relationship Id="rId5" Type="http://schemas.openxmlformats.org/officeDocument/2006/relationships/hyperlink" Target="eclipse-javadoc:%E2%98%82=SelinumTestProject/C:%5C/Program%20Files%20%5C(x86)%5C/Java%5C/jre1.8.0_65%5C/lib%5C/rt.jar%3Cjava.lang" TargetMode="External"/><Relationship Id="rId4" Type="http://schemas.openxmlformats.org/officeDocument/2006/relationships/hyperlink" Target="eclipse-javadoc:%E2%98%82=SelinumTestProject/C:%5C/Program%20Files%20%5C(x86)%5C/Java%5C/jre1.8.0_65%5C/lib%5C/rt.jar%3Cjava" TargetMode="External"/><Relationship Id="rId9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google.com/a/chromium.org/chromedriver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hyperlink" Target="eclipse-javadoc:%E2%98%82=SelinumTestProject/C:%5C/Program%20Files%20%5C(x86)%5C/Java%5C/jre1.8.0_65%5C/lib%5C/rt.jar%3Cjava.lang(System.class%E2%98%83System~setProperty~Ljava.lang.String;~Ljava.lang.String;%E2%98%82java.lang.String" TargetMode="Externa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hyperlink" Target="eclipse-javadoc:%E2%98%82=SelinumTestProject/C:%5C/Program%20Files%20%5C(x86)%5C/Java%5C/jre1.8.0_65%5C/lib%5C/rt.jar%3Cjava.lang(System.class%E2%98%83System" TargetMode="External"/><Relationship Id="rId5" Type="http://schemas.openxmlformats.org/officeDocument/2006/relationships/hyperlink" Target="eclipse-javadoc:%E2%98%82=SelinumTestProject/C:%5C/Program%20Files%20%5C(x86)%5C/Java%5C/jre1.8.0_65%5C/lib%5C/rt.jar%3Cjava.lang" TargetMode="External"/><Relationship Id="rId4" Type="http://schemas.openxmlformats.org/officeDocument/2006/relationships/hyperlink" Target="eclipse-javadoc:%E2%98%82=SelinumTestProject/C:%5C/Program%20Files%20%5C(x86)%5C/Java%5C/jre1.8.0_65%5C/lib%5C/rt.jar%3Cjava" TargetMode="External"/><Relationship Id="rId9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600200"/>
            <a:ext cx="8763000" cy="8382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Automation Using Selenium</a:t>
            </a:r>
            <a:endParaRPr lang="en-US" sz="36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514600"/>
            <a:ext cx="8458200" cy="100660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 </a:t>
            </a:r>
            <a:r>
              <a:rPr 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11:  </a:t>
            </a:r>
            <a:r>
              <a:rPr 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Selenium </a:t>
            </a:r>
            <a:r>
              <a:rPr 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WebDriver – Multiple Browsers</a:t>
            </a:r>
            <a:endParaRPr lang="en-US" sz="2800" b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172200"/>
            <a:ext cx="906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fairhike@gmail.com                     www.fairhike.blogspot.com | www.facebook.com/fairhike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4724400" y="4114800"/>
            <a:ext cx="4267200" cy="8382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Mentor : Naresh Vulli,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CSTE, PAHM.</a:t>
            </a:r>
            <a:endParaRPr lang="en-US" sz="24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03438" cy="1384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600199" y="1"/>
            <a:ext cx="7543801" cy="1384995"/>
          </a:xfrm>
          <a:prstGeom prst="rect">
            <a:avLst/>
          </a:prstGeom>
          <a:pattFill prst="narVert">
            <a:fgClr>
              <a:schemeClr val="bg2">
                <a:lumMod val="90000"/>
              </a:schemeClr>
            </a:fgClr>
            <a:bgClr>
              <a:schemeClr val="accent1">
                <a:lumMod val="75000"/>
              </a:schemeClr>
            </a:bgClr>
          </a:pattFill>
        </p:spPr>
        <p:txBody>
          <a:bodyPr wrap="square" rtlCol="0">
            <a:spAutoFit/>
          </a:bodyPr>
          <a:lstStyle/>
          <a:p>
            <a:endParaRPr lang="en-US" sz="1400" dirty="0">
              <a:solidFill>
                <a:schemeClr val="tx2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r>
              <a:rPr lang="en-US" sz="4800" dirty="0" smtClean="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Fair Hike Academy</a:t>
            </a:r>
            <a:endParaRPr lang="en-US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2000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That’s the way the cookie crumbles!</a:t>
            </a:r>
            <a:endParaRPr lang="en-US" sz="2000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8199" name="Picture 7" descr="https://www.niem.gov/SiteAssets/Site%20Images/niem-onlinetrain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657600"/>
            <a:ext cx="3429000" cy="2269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68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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28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Today’s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610600" cy="4572000"/>
          </a:xfrm>
        </p:spPr>
        <p:txBody>
          <a:bodyPr>
            <a:noAutofit/>
          </a:bodyPr>
          <a:lstStyle/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Recap</a:t>
            </a:r>
          </a:p>
          <a:p>
            <a:pPr>
              <a:buFont typeface="Courier New" pitchFamily="49" charset="0"/>
              <a:buChar char="o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ib Folder 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InternetExplorerDriver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IE Settings 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GoogleSearch Program with IE Browser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ChromeDriver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GoogleSearch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Program with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Chrome Browser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Takeaways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or Exercise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ourier New" pitchFamily="49" charset="0"/>
              <a:buChar char="o"/>
            </a:pPr>
            <a:endParaRPr lang="en-US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59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lib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600200"/>
            <a:ext cx="69818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49" y="4038600"/>
            <a:ext cx="3010829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5599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InternetExplorerDriver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228600" y="1676400"/>
            <a:ext cx="86106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http://www.seleniumhq.org/download/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Internet Explorer Driver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Server – 2.35.0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Unzip the Exe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Copy to your Project folder under “lib/drivers” Folder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539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IE Settings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228600" y="1676400"/>
            <a:ext cx="86106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Zoom = 100%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/>
              <a:t>Unexpected error launching Internet Explorer. Browser zoom level was set to 125%. It should be set to 100%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Tool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InternetOptions  Security  Protect Mode for different Timezones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lvl="1"/>
            <a:r>
              <a:rPr lang="en-US" sz="2400" dirty="0" smtClean="0"/>
              <a:t>Unexpected </a:t>
            </a:r>
            <a:r>
              <a:rPr lang="en-US" sz="2400" dirty="0"/>
              <a:t>error launching Internet Explorer. </a:t>
            </a:r>
            <a:r>
              <a:rPr lang="en-US" sz="2400" dirty="0"/>
              <a:t>Protected Mode settings are not the same for all zones. Enable Protected Mode must be set to the same value (enabled or disabled) for all </a:t>
            </a:r>
            <a:r>
              <a:rPr lang="en-US" sz="2400" dirty="0"/>
              <a:t>zones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4735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GoogleSearch Program with IE Browser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228600" y="1752600"/>
            <a:ext cx="86106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400" b="1" dirty="0">
                <a:hlinkClick r:id="rId3" tooltip="in java.lang"/>
              </a:rPr>
              <a:t>String</a:t>
            </a:r>
            <a:r>
              <a:rPr lang="en-US" sz="2400" b="1" dirty="0"/>
              <a:t> </a:t>
            </a:r>
            <a:r>
              <a:rPr lang="en-US" sz="2400" b="1" dirty="0">
                <a:hlinkClick r:id="rId4"/>
              </a:rPr>
              <a:t>java</a:t>
            </a:r>
            <a:r>
              <a:rPr lang="en-US" sz="2400" b="1" dirty="0"/>
              <a:t>.</a:t>
            </a:r>
            <a:r>
              <a:rPr lang="en-US" sz="2400" b="1" dirty="0">
                <a:hlinkClick r:id="rId5"/>
              </a:rPr>
              <a:t>lang</a:t>
            </a:r>
            <a:r>
              <a:rPr lang="en-US" sz="2400" b="1" dirty="0"/>
              <a:t>.</a:t>
            </a:r>
            <a:r>
              <a:rPr lang="en-US" sz="2400" b="1" dirty="0">
                <a:hlinkClick r:id="rId6"/>
              </a:rPr>
              <a:t>System</a:t>
            </a:r>
            <a:r>
              <a:rPr lang="en-US" sz="2400" b="1" dirty="0"/>
              <a:t>.setProperty(</a:t>
            </a:r>
            <a:r>
              <a:rPr lang="en-US" sz="2400" b="1" dirty="0">
                <a:hlinkClick r:id="rId3" tooltip="in java.lang"/>
              </a:rPr>
              <a:t>String</a:t>
            </a:r>
            <a:r>
              <a:rPr lang="en-US" sz="2400" b="1" dirty="0"/>
              <a:t> key, </a:t>
            </a:r>
            <a:r>
              <a:rPr lang="en-US" sz="2400" b="1" dirty="0">
                <a:hlinkClick r:id="rId3" tooltip="in java.lang"/>
              </a:rPr>
              <a:t>String</a:t>
            </a:r>
            <a:r>
              <a:rPr lang="en-US" sz="2400" b="1" dirty="0"/>
              <a:t> value)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/>
              <a:t>System.</a:t>
            </a:r>
            <a:r>
              <a:rPr lang="en-US" sz="2400" i="1" dirty="0" smtClean="0"/>
              <a:t>setProperty ( "</a:t>
            </a:r>
            <a:r>
              <a:rPr lang="en-US" sz="2400" i="1" dirty="0"/>
              <a:t>webdriver.ie.driver</a:t>
            </a:r>
            <a:r>
              <a:rPr lang="en-US" sz="2400" i="1" dirty="0" smtClean="0"/>
              <a:t>", "./</a:t>
            </a:r>
            <a:r>
              <a:rPr lang="en-US" sz="2400" i="1" dirty="0"/>
              <a:t>lib/drivers/IEDriverServer.exe");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077200" cy="365125"/>
          </a:xfrm>
        </p:spPr>
        <p:txBody>
          <a:bodyPr/>
          <a:lstStyle/>
          <a:p>
            <a:r>
              <a:rPr lang="en-US" dirty="0" smtClean="0"/>
              <a:t>	www.fairhike.blogspot.com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733800"/>
            <a:ext cx="5935698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2571404"/>
              </p:ext>
            </p:extLst>
          </p:nvPr>
        </p:nvGraphicFramePr>
        <p:xfrm>
          <a:off x="7010400" y="3124200"/>
          <a:ext cx="193757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Packager Shell Object" showAsIcon="1" r:id="rId8" imgW="1012680" imgH="437400" progId="Package">
                  <p:embed/>
                </p:oleObj>
              </mc:Choice>
              <mc:Fallback>
                <p:oleObj name="Packager Shell Object" showAsIcon="1" r:id="rId8" imgW="101268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010400" y="3124200"/>
                        <a:ext cx="1937578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01048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ChromeDriver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228600" y="1676400"/>
            <a:ext cx="86106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https://sites.google.com/a/chromium.org/chromedriver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ChromeDriver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Unzip the Exe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Copy to your Project folder under “lib/drivers” Folder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4058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GoogleSearch Program with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Chrome Browser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228600" y="1752600"/>
            <a:ext cx="86106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400" b="1" dirty="0">
                <a:hlinkClick r:id="rId3" tooltip="in java.lang"/>
              </a:rPr>
              <a:t>String</a:t>
            </a:r>
            <a:r>
              <a:rPr lang="en-US" sz="2400" b="1" dirty="0"/>
              <a:t> </a:t>
            </a:r>
            <a:r>
              <a:rPr lang="en-US" sz="2400" b="1" dirty="0">
                <a:hlinkClick r:id="rId4"/>
              </a:rPr>
              <a:t>java</a:t>
            </a:r>
            <a:r>
              <a:rPr lang="en-US" sz="2400" b="1" dirty="0"/>
              <a:t>.</a:t>
            </a:r>
            <a:r>
              <a:rPr lang="en-US" sz="2400" b="1" dirty="0">
                <a:hlinkClick r:id="rId5"/>
              </a:rPr>
              <a:t>lang</a:t>
            </a:r>
            <a:r>
              <a:rPr lang="en-US" sz="2400" b="1" dirty="0"/>
              <a:t>.</a:t>
            </a:r>
            <a:r>
              <a:rPr lang="en-US" sz="2400" b="1" dirty="0">
                <a:hlinkClick r:id="rId6"/>
              </a:rPr>
              <a:t>System</a:t>
            </a:r>
            <a:r>
              <a:rPr lang="en-US" sz="2400" b="1" dirty="0"/>
              <a:t>.setProperty(</a:t>
            </a:r>
            <a:r>
              <a:rPr lang="en-US" sz="2400" b="1" dirty="0">
                <a:hlinkClick r:id="rId3" tooltip="in java.lang"/>
              </a:rPr>
              <a:t>String</a:t>
            </a:r>
            <a:r>
              <a:rPr lang="en-US" sz="2400" b="1" dirty="0"/>
              <a:t> key, </a:t>
            </a:r>
            <a:r>
              <a:rPr lang="en-US" sz="2400" b="1" dirty="0">
                <a:hlinkClick r:id="rId3" tooltip="in java.lang"/>
              </a:rPr>
              <a:t>String</a:t>
            </a:r>
            <a:r>
              <a:rPr lang="en-US" sz="2400" b="1" dirty="0"/>
              <a:t> value)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/>
              <a:t>System.</a:t>
            </a:r>
            <a:r>
              <a:rPr lang="en-US" sz="2400" i="1" dirty="0"/>
              <a:t>setProperty</a:t>
            </a:r>
            <a:r>
              <a:rPr lang="en-US" sz="2400" i="1" dirty="0" smtClean="0"/>
              <a:t>( "</a:t>
            </a:r>
            <a:r>
              <a:rPr lang="en-US" sz="2400" i="1" dirty="0"/>
              <a:t>webdriver.chrome.driver", "./</a:t>
            </a:r>
            <a:r>
              <a:rPr lang="en-US" sz="2400" i="1" dirty="0" smtClean="0"/>
              <a:t>lib/drivers/chromedriver.exe“ );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077200" cy="365125"/>
          </a:xfrm>
        </p:spPr>
        <p:txBody>
          <a:bodyPr/>
          <a:lstStyle/>
          <a:p>
            <a:r>
              <a:rPr lang="en-US" dirty="0" smtClean="0"/>
              <a:t>	www.fairhike.blogspot.com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133850"/>
            <a:ext cx="883920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5999253"/>
              </p:ext>
            </p:extLst>
          </p:nvPr>
        </p:nvGraphicFramePr>
        <p:xfrm>
          <a:off x="6321322" y="3057525"/>
          <a:ext cx="2060678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Packager Shell Object" showAsIcon="1" r:id="rId8" imgW="1335240" imgH="437400" progId="Package">
                  <p:embed/>
                </p:oleObj>
              </mc:Choice>
              <mc:Fallback>
                <p:oleObj name="Packager Shell Object" showAsIcon="1" r:id="rId8" imgW="133524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321322" y="3057525"/>
                        <a:ext cx="2060678" cy="676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79057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Takeaway or Exercise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21901" y="2667000"/>
            <a:ext cx="86106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Execute Google search program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with all three Browser IE, Chrome and Firefox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9641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3742</TotalTime>
  <Words>249</Words>
  <Application>Microsoft Office PowerPoint</Application>
  <PresentationFormat>On-screen Show (4:3)</PresentationFormat>
  <Paragraphs>67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Median</vt:lpstr>
      <vt:lpstr>Package</vt:lpstr>
      <vt:lpstr>Test Automation Using Selenium</vt:lpstr>
      <vt:lpstr>Today’s Topics</vt:lpstr>
      <vt:lpstr>lib</vt:lpstr>
      <vt:lpstr>InternetExplorerDriver</vt:lpstr>
      <vt:lpstr>IE Settings</vt:lpstr>
      <vt:lpstr>GoogleSearch Program with IE Browser</vt:lpstr>
      <vt:lpstr>ChromeDriver</vt:lpstr>
      <vt:lpstr>GoogleSearch Program with Chrome Browser</vt:lpstr>
      <vt:lpstr>Takeaway or Exercise </vt:lpstr>
      <vt:lpstr>Q &amp; A</vt:lpstr>
      <vt:lpstr>Thank You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using Selenium</dc:title>
  <dc:creator>Vulli, Naresh</dc:creator>
  <cp:lastModifiedBy>naruto42071 uzumaki</cp:lastModifiedBy>
  <cp:revision>574</cp:revision>
  <dcterms:created xsi:type="dcterms:W3CDTF">2013-05-16T13:38:49Z</dcterms:created>
  <dcterms:modified xsi:type="dcterms:W3CDTF">2016-03-24T18:29:51Z</dcterms:modified>
</cp:coreProperties>
</file>