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357" r:id="rId4"/>
    <p:sldId id="358" r:id="rId5"/>
    <p:sldId id="359" r:id="rId6"/>
    <p:sldId id="360" r:id="rId7"/>
    <p:sldId id="361" r:id="rId8"/>
    <p:sldId id="362" r:id="rId9"/>
    <p:sldId id="349" r:id="rId10"/>
    <p:sldId id="32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12:  Selenium WebDriver – Handling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WebElements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Masked Fields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Checkbox and Radio button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Hyperlinks or links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Dropdown box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List - Collection of web elements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or Exercise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//</a:t>
            </a:r>
            <a:r>
              <a:rPr lang="en-US" sz="2400" u="sng" dirty="0"/>
              <a:t>Textbox - name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driver.findElement</a:t>
            </a:r>
            <a:r>
              <a:rPr lang="en-US" sz="2400" dirty="0"/>
              <a:t>(By.</a:t>
            </a:r>
            <a:r>
              <a:rPr lang="en-US" sz="2400" i="1" dirty="0"/>
              <a:t>name("</a:t>
            </a:r>
            <a:r>
              <a:rPr lang="en-US" sz="2400" b="1" i="1" dirty="0" err="1"/>
              <a:t>firstname</a:t>
            </a:r>
            <a:r>
              <a:rPr lang="en-US" sz="2400" i="1" dirty="0"/>
              <a:t>")).</a:t>
            </a:r>
            <a:r>
              <a:rPr lang="en-US" sz="2400" i="1" dirty="0" err="1"/>
              <a:t>sendKeys</a:t>
            </a:r>
            <a:r>
              <a:rPr lang="en-US" sz="2400" i="1" dirty="0"/>
              <a:t>("John");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driver.findElement</a:t>
            </a:r>
            <a:r>
              <a:rPr lang="en-US" sz="2400" dirty="0"/>
              <a:t>(By.</a:t>
            </a:r>
            <a:r>
              <a:rPr lang="en-US" sz="2400" i="1" dirty="0"/>
              <a:t>name("</a:t>
            </a:r>
            <a:r>
              <a:rPr lang="en-US" sz="2400" b="1" i="1" dirty="0" err="1"/>
              <a:t>lastname</a:t>
            </a:r>
            <a:r>
              <a:rPr lang="en-US" sz="2400" i="1" dirty="0"/>
              <a:t>")).</a:t>
            </a:r>
            <a:r>
              <a:rPr lang="en-US" sz="2400" i="1" dirty="0" err="1"/>
              <a:t>sendKeys</a:t>
            </a:r>
            <a:r>
              <a:rPr lang="en-US" sz="2400" i="1" dirty="0"/>
              <a:t>("Kevin</a:t>
            </a:r>
            <a:r>
              <a:rPr lang="en-US" sz="2400" i="1" dirty="0" smtClean="0"/>
              <a:t>");</a:t>
            </a:r>
          </a:p>
          <a:p>
            <a:endParaRPr lang="en-US" sz="2400" i="1" dirty="0"/>
          </a:p>
          <a:p>
            <a:r>
              <a:rPr lang="en-US" sz="2400" dirty="0" smtClean="0"/>
              <a:t>//</a:t>
            </a:r>
            <a:r>
              <a:rPr lang="en-US" sz="2400" u="sng" dirty="0"/>
              <a:t>Textbox  - id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driver.findElement</a:t>
            </a:r>
            <a:r>
              <a:rPr lang="en-US" sz="2400" dirty="0"/>
              <a:t>(By.</a:t>
            </a:r>
            <a:r>
              <a:rPr lang="en-US" sz="2400" i="1" dirty="0"/>
              <a:t>id("</a:t>
            </a:r>
            <a:r>
              <a:rPr lang="en-US" sz="2400" i="1" dirty="0" smtClean="0"/>
              <a:t>u_0_4")).</a:t>
            </a:r>
            <a:r>
              <a:rPr lang="en-US" sz="2400" i="1" dirty="0" err="1"/>
              <a:t>sendKeys</a:t>
            </a:r>
            <a:r>
              <a:rPr lang="en-US" sz="2400" i="1" dirty="0"/>
              <a:t>("3698532458");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601131"/>
              </p:ext>
            </p:extLst>
          </p:nvPr>
        </p:nvGraphicFramePr>
        <p:xfrm>
          <a:off x="838200" y="4953000"/>
          <a:ext cx="139396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Packager Shell Object" showAsIcon="1" r:id="rId3" imgW="729000" imgH="437400" progId="Package">
                  <p:embed/>
                </p:oleObj>
              </mc:Choice>
              <mc:Fallback>
                <p:oleObj name="Packager Shell Object" showAsIcon="1" r:id="rId3" imgW="72900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4953000"/>
                        <a:ext cx="1393964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5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Masked Fields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//</a:t>
            </a:r>
            <a:r>
              <a:rPr lang="en-US" sz="2400" u="sng" dirty="0"/>
              <a:t>Textbox  - Masked</a:t>
            </a:r>
          </a:p>
          <a:p>
            <a:endParaRPr lang="en-US" sz="2400" dirty="0"/>
          </a:p>
          <a:p>
            <a:r>
              <a:rPr lang="en-US" sz="2400" dirty="0" err="1" smtClean="0"/>
              <a:t>driver.findElement</a:t>
            </a:r>
            <a:r>
              <a:rPr lang="en-US" sz="2400" dirty="0" smtClean="0"/>
              <a:t>(</a:t>
            </a:r>
            <a:r>
              <a:rPr lang="en-US" sz="2400" dirty="0" err="1" smtClean="0"/>
              <a:t>By.</a:t>
            </a:r>
            <a:r>
              <a:rPr lang="en-US" sz="2400" i="1" dirty="0" err="1" smtClean="0"/>
              <a:t>cssSelector</a:t>
            </a:r>
            <a:endParaRPr lang="en-US" sz="2400" i="1" dirty="0" smtClean="0"/>
          </a:p>
          <a:p>
            <a:r>
              <a:rPr lang="en-US" sz="2400" i="1" dirty="0" smtClean="0"/>
              <a:t>("</a:t>
            </a:r>
            <a:r>
              <a:rPr lang="en-US" sz="2400" i="1" dirty="0"/>
              <a:t>input[name = \"</a:t>
            </a:r>
            <a:r>
              <a:rPr lang="en-US" sz="2400" i="1" dirty="0" err="1"/>
              <a:t>reg_passwd</a:t>
            </a:r>
            <a:r>
              <a:rPr lang="en-US" sz="2400" i="1" dirty="0"/>
              <a:t>__\"]")).</a:t>
            </a:r>
            <a:r>
              <a:rPr lang="en-US" sz="2400" i="1" dirty="0" err="1"/>
              <a:t>sendKeys</a:t>
            </a:r>
            <a:r>
              <a:rPr lang="en-US" sz="2400" i="1" dirty="0"/>
              <a:t>("password@1");</a:t>
            </a:r>
          </a:p>
          <a:p>
            <a:r>
              <a:rPr lang="en-US" sz="2400" dirty="0"/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29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Radio Button or Check Box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 dirty="0"/>
          </a:p>
          <a:p>
            <a:r>
              <a:rPr lang="en-US" sz="2400" dirty="0" smtClean="0"/>
              <a:t>//</a:t>
            </a:r>
            <a:r>
              <a:rPr lang="en-US" sz="2400" dirty="0"/>
              <a:t>Radio Buttons</a:t>
            </a:r>
          </a:p>
          <a:p>
            <a:r>
              <a:rPr lang="en-US" sz="2400" dirty="0"/>
              <a:t>        </a:t>
            </a:r>
            <a:endParaRPr lang="en-US" sz="2400" dirty="0" smtClean="0"/>
          </a:p>
          <a:p>
            <a:r>
              <a:rPr lang="en-US" sz="2400" dirty="0" err="1" smtClean="0"/>
              <a:t>driver.findElement</a:t>
            </a:r>
            <a:r>
              <a:rPr lang="en-US" sz="2400" dirty="0" smtClean="0"/>
              <a:t>(By.</a:t>
            </a:r>
            <a:r>
              <a:rPr lang="en-US" sz="2400" i="1" dirty="0" smtClean="0"/>
              <a:t>id</a:t>
            </a:r>
            <a:r>
              <a:rPr lang="en-US" sz="2400" i="1" dirty="0"/>
              <a:t>("u_0_7")).click();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03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HyperLinks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or Links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 //</a:t>
            </a:r>
            <a:r>
              <a:rPr lang="en-US" sz="2400" u="sng" dirty="0" err="1"/>
              <a:t>linktext</a:t>
            </a:r>
            <a:endParaRPr lang="en-US" sz="2400" u="sng" dirty="0"/>
          </a:p>
          <a:p>
            <a:r>
              <a:rPr lang="en-US" sz="2400" dirty="0"/>
              <a:t>        </a:t>
            </a:r>
            <a:r>
              <a:rPr lang="en-US" sz="2400" dirty="0" err="1"/>
              <a:t>driver.findElement</a:t>
            </a:r>
            <a:r>
              <a:rPr lang="en-US" sz="2400" dirty="0"/>
              <a:t>(</a:t>
            </a:r>
            <a:r>
              <a:rPr lang="en-US" sz="2400" dirty="0" err="1"/>
              <a:t>By.</a:t>
            </a:r>
            <a:r>
              <a:rPr lang="en-US" sz="2400" i="1" dirty="0" err="1"/>
              <a:t>linkText</a:t>
            </a:r>
            <a:r>
              <a:rPr lang="en-US" sz="2400" i="1" dirty="0"/>
              <a:t>("Terms")).click();</a:t>
            </a:r>
          </a:p>
          <a:p>
            <a:r>
              <a:rPr lang="en-US" sz="2400" dirty="0"/>
              <a:t>        </a:t>
            </a:r>
            <a:endParaRPr lang="en-US" sz="2400" dirty="0" smtClean="0"/>
          </a:p>
          <a:p>
            <a:r>
              <a:rPr lang="en-US" sz="2400" dirty="0" smtClean="0"/>
              <a:t>//partial </a:t>
            </a:r>
            <a:r>
              <a:rPr lang="en-US" sz="2400" u="sng" dirty="0" err="1" smtClean="0"/>
              <a:t>linktext</a:t>
            </a:r>
            <a:endParaRPr lang="en-US" sz="2400" u="sng" dirty="0" smtClean="0"/>
          </a:p>
          <a:p>
            <a:r>
              <a:rPr lang="en-US" sz="2400" dirty="0" smtClean="0"/>
              <a:t>        </a:t>
            </a:r>
            <a:r>
              <a:rPr lang="en-US" sz="2400" dirty="0" err="1"/>
              <a:t>driver.findElement</a:t>
            </a:r>
            <a:r>
              <a:rPr lang="en-US" sz="2400" dirty="0"/>
              <a:t>(</a:t>
            </a:r>
            <a:r>
              <a:rPr lang="en-US" sz="2400" dirty="0" err="1"/>
              <a:t>By.</a:t>
            </a:r>
            <a:r>
              <a:rPr lang="en-US" sz="2400" i="1" dirty="0" err="1"/>
              <a:t>partialLinkText</a:t>
            </a:r>
            <a:r>
              <a:rPr lang="en-US" sz="2400" i="1" dirty="0"/>
              <a:t>("Policy")).click();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81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 //DROPDOWN - Select by Index        </a:t>
            </a:r>
          </a:p>
          <a:p>
            <a:r>
              <a:rPr lang="en-US" sz="2400" dirty="0"/>
              <a:t>        Select day = </a:t>
            </a:r>
            <a:r>
              <a:rPr lang="en-US" sz="2400" b="1" dirty="0"/>
              <a:t>new Select(</a:t>
            </a:r>
            <a:r>
              <a:rPr lang="en-US" sz="2400" b="1" dirty="0" err="1"/>
              <a:t>driver.findElement</a:t>
            </a:r>
            <a:r>
              <a:rPr lang="en-US" sz="2400" b="1" dirty="0"/>
              <a:t>(By.</a:t>
            </a:r>
            <a:r>
              <a:rPr lang="en-US" sz="2400" b="1" i="1" dirty="0"/>
              <a:t>id("day")));      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day.selectByIndex</a:t>
            </a:r>
            <a:r>
              <a:rPr lang="en-US" sz="2400" dirty="0"/>
              <a:t>(4);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//DROPDOWN - Select by Value        </a:t>
            </a:r>
          </a:p>
          <a:p>
            <a:r>
              <a:rPr lang="en-US" sz="2400" dirty="0"/>
              <a:t>        Select month = </a:t>
            </a:r>
            <a:r>
              <a:rPr lang="en-US" sz="2400" b="1" dirty="0"/>
              <a:t>new Select(</a:t>
            </a:r>
            <a:r>
              <a:rPr lang="en-US" sz="2400" b="1" dirty="0" err="1"/>
              <a:t>driver.findElement</a:t>
            </a:r>
            <a:r>
              <a:rPr lang="en-US" sz="2400" b="1" dirty="0"/>
              <a:t>(By.</a:t>
            </a:r>
            <a:r>
              <a:rPr lang="en-US" sz="2400" b="1" i="1" dirty="0"/>
              <a:t>id("month")));      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month.selectByValue</a:t>
            </a:r>
            <a:r>
              <a:rPr lang="en-US" sz="2400" dirty="0"/>
              <a:t>("4");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//DROPDOWN - Select by </a:t>
            </a:r>
            <a:r>
              <a:rPr lang="en-US" sz="2400" dirty="0" err="1"/>
              <a:t>visibleText</a:t>
            </a:r>
            <a:r>
              <a:rPr lang="en-US" sz="2400" dirty="0"/>
              <a:t>        </a:t>
            </a:r>
          </a:p>
          <a:p>
            <a:r>
              <a:rPr lang="en-US" sz="2400" dirty="0"/>
              <a:t>        Select </a:t>
            </a:r>
            <a:r>
              <a:rPr lang="en-US" sz="2400" dirty="0" err="1"/>
              <a:t>yr</a:t>
            </a:r>
            <a:r>
              <a:rPr lang="en-US" sz="2400" dirty="0"/>
              <a:t> = </a:t>
            </a:r>
            <a:r>
              <a:rPr lang="en-US" sz="2400" b="1" dirty="0"/>
              <a:t>new Select(</a:t>
            </a:r>
            <a:r>
              <a:rPr lang="en-US" sz="2400" b="1" dirty="0" err="1"/>
              <a:t>driver.findElement</a:t>
            </a:r>
            <a:r>
              <a:rPr lang="en-US" sz="2400" b="1" dirty="0"/>
              <a:t>(By.</a:t>
            </a:r>
            <a:r>
              <a:rPr lang="en-US" sz="2400" b="1" i="1" dirty="0"/>
              <a:t>id("year")));        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yr.selectByVisibleText</a:t>
            </a:r>
            <a:r>
              <a:rPr lang="en-US" sz="2400" dirty="0"/>
              <a:t>("2001");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81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List - Collection of web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/>
              <a:t>List&lt;</a:t>
            </a:r>
            <a:r>
              <a:rPr lang="en-US" sz="2400" dirty="0" err="1"/>
              <a:t>WebElement</a:t>
            </a:r>
            <a:r>
              <a:rPr lang="en-US" sz="2400" dirty="0"/>
              <a:t>&gt; </a:t>
            </a:r>
            <a:r>
              <a:rPr lang="en-US" sz="2400" dirty="0" err="1"/>
              <a:t>elem</a:t>
            </a:r>
            <a:r>
              <a:rPr lang="en-US" sz="2400" dirty="0"/>
              <a:t> = </a:t>
            </a:r>
            <a:r>
              <a:rPr lang="en-US" sz="2400" dirty="0" err="1"/>
              <a:t>driver.findElements</a:t>
            </a:r>
            <a:r>
              <a:rPr lang="en-US" sz="2400" dirty="0"/>
              <a:t>(</a:t>
            </a:r>
            <a:r>
              <a:rPr lang="en-US" sz="2400" dirty="0" err="1"/>
              <a:t>By.</a:t>
            </a:r>
            <a:r>
              <a:rPr lang="en-US" sz="2400" i="1" dirty="0" err="1"/>
              <a:t>cssSelector</a:t>
            </a:r>
            <a:r>
              <a:rPr lang="en-US" sz="2400" i="1" dirty="0"/>
              <a:t>("input[type = \"checkbox\"]"));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for(</a:t>
            </a:r>
            <a:r>
              <a:rPr lang="en-US" sz="2400" b="1" dirty="0" err="1"/>
              <a:t>WebElement</a:t>
            </a:r>
            <a:r>
              <a:rPr lang="en-US" sz="2400" b="1" dirty="0"/>
              <a:t> </a:t>
            </a:r>
            <a:r>
              <a:rPr lang="en-US" sz="2400" b="1" dirty="0" err="1"/>
              <a:t>chk:elem</a:t>
            </a:r>
            <a:r>
              <a:rPr lang="en-US" sz="2400" b="1" dirty="0"/>
              <a:t>)</a:t>
            </a:r>
          </a:p>
          <a:p>
            <a:r>
              <a:rPr lang="en-US" sz="2400" dirty="0"/>
              <a:t>       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chk.click</a:t>
            </a:r>
            <a:r>
              <a:rPr lang="en-US" sz="2400" dirty="0"/>
              <a:t>();</a:t>
            </a:r>
          </a:p>
          <a:p>
            <a:r>
              <a:rPr lang="en-US" sz="2400" dirty="0"/>
              <a:t>        }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21836"/>
              </p:ext>
            </p:extLst>
          </p:nvPr>
        </p:nvGraphicFramePr>
        <p:xfrm>
          <a:off x="4800600" y="3781424"/>
          <a:ext cx="1143000" cy="84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ackager Shell Object" showAsIcon="1" r:id="rId3" imgW="593280" imgH="437400" progId="Package">
                  <p:embed/>
                </p:oleObj>
              </mc:Choice>
              <mc:Fallback>
                <p:oleObj name="Packager Shell Object" showAsIcon="1" r:id="rId3" imgW="5932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3781424"/>
                        <a:ext cx="1143000" cy="843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76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and execute a program for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Naukri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user registration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3843</TotalTime>
  <Words>276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Packager Shell Object</vt:lpstr>
      <vt:lpstr>Test Automation Using Selenium</vt:lpstr>
      <vt:lpstr>Today’s Topics</vt:lpstr>
      <vt:lpstr>Textbox</vt:lpstr>
      <vt:lpstr>Masked Fields</vt:lpstr>
      <vt:lpstr>Radio Button or Check Box</vt:lpstr>
      <vt:lpstr>HyperLinks or Links</vt:lpstr>
      <vt:lpstr>Dropdown</vt:lpstr>
      <vt:lpstr>List - Collection of web elements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585</cp:revision>
  <dcterms:created xsi:type="dcterms:W3CDTF">2013-05-16T13:38:49Z</dcterms:created>
  <dcterms:modified xsi:type="dcterms:W3CDTF">2016-03-26T00:30:45Z</dcterms:modified>
</cp:coreProperties>
</file>