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0" r:id="rId1"/>
  </p:sldMasterIdLst>
  <p:notesMasterIdLst>
    <p:notesMasterId r:id="rId11"/>
  </p:notesMasterIdLst>
  <p:handoutMasterIdLst>
    <p:handoutMasterId r:id="rId12"/>
  </p:handoutMasterIdLst>
  <p:sldIdLst>
    <p:sldId id="256" r:id="rId2"/>
    <p:sldId id="364" r:id="rId3"/>
    <p:sldId id="365" r:id="rId4"/>
    <p:sldId id="366" r:id="rId5"/>
    <p:sldId id="367" r:id="rId6"/>
    <p:sldId id="368" r:id="rId7"/>
    <p:sldId id="349" r:id="rId8"/>
    <p:sldId id="320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6" autoAdjust="0"/>
  </p:normalViewPr>
  <p:slideViewPr>
    <p:cSldViewPr>
      <p:cViewPr>
        <p:scale>
          <a:sx n="76" d="100"/>
          <a:sy n="76" d="100"/>
        </p:scale>
        <p:origin x="-1632" y="-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7D309-70BE-4DA1-B706-31357623D5D1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BC82F-7C60-46ED-B557-8835CB958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978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19B27-EF2F-4F6B-806A-A3A33168C04D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9BCE-33EE-41EF-BE51-6D77B8722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130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6E382F4-3387-45BA-8C8E-CCD04F9ED827}" type="datetime1">
              <a:rPr lang="en-US" smtClean="0"/>
              <a:t>3/31/2016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AAB5-99A2-42C5-89A0-BAE84863A299}" type="datetime1">
              <a:rPr lang="en-US" smtClean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A9905B3-912B-473C-A4DF-3B30EF6FD70B}" type="datetime1">
              <a:rPr lang="en-US" smtClean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DF5D-1E19-46B0-9614-5E9B9FF4CB19}" type="datetime1">
              <a:rPr lang="en-US" smtClean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F23-EABF-47A9-9AC8-3C3A82679ABF}" type="datetime1">
              <a:rPr lang="en-US" smtClean="0"/>
              <a:t>3/31/2016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EB0A292-7B49-40F2-A9C8-EBFC0FADE00C}" type="datetime1">
              <a:rPr lang="en-US" smtClean="0"/>
              <a:t>3/31/2016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7696DFC-5E36-4C54-A6FD-799662550D22}" type="datetime1">
              <a:rPr lang="en-US" smtClean="0"/>
              <a:t>3/31/2016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AC92-0F4D-4950-A355-071EFAA7B63E}" type="datetime1">
              <a:rPr lang="en-US" smtClean="0"/>
              <a:t>3/31/2016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1762-CC82-44DE-9E69-952FAF6FC725}" type="datetime1">
              <a:rPr lang="en-US" smtClean="0"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1631-A7B1-4D54-9EBA-9F746DE14342}" type="datetime1">
              <a:rPr lang="en-US" smtClean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4CD8835-77CB-4F02-BD1F-381C524544C0}" type="datetime1">
              <a:rPr lang="en-US" smtClean="0"/>
              <a:t>3/31/2016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DDEEE0-4A4B-4C26-B911-D317D7C4DA6A}" type="datetime1">
              <a:rPr lang="en-US" smtClean="0"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8763000" cy="838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Using Selenium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514600"/>
            <a:ext cx="8458200" cy="100660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14:  Selenium WebDriver – Switching Windows, Tabs and Handling </a:t>
            </a:r>
            <a:r>
              <a:rPr lang="en-US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PopUps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172200"/>
            <a:ext cx="906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fairhike@gmail.com                     www.fairhike.blogspot.com | www.facebook.com/fairhike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724400" y="4114800"/>
            <a:ext cx="4267200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: Naresh Vulli,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CSTE, PAHM.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3438" cy="138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00199" y="1"/>
            <a:ext cx="7543801" cy="1384995"/>
          </a:xfrm>
          <a:prstGeom prst="rect">
            <a:avLst/>
          </a:prstGeom>
          <a:pattFill prst="narVert">
            <a:fgClr>
              <a:schemeClr val="bg2">
                <a:lumMod val="90000"/>
              </a:schemeClr>
            </a:fgClr>
            <a:bgClr>
              <a:schemeClr val="accent1">
                <a:lumMod val="75000"/>
              </a:schemeClr>
            </a:bgClr>
          </a:pattFill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4800" dirty="0" smtClean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Fair Hike Academy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0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That’s the way the cookie crumbles!</a:t>
            </a:r>
            <a:endParaRPr lang="en-US" sz="20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199" name="Picture 7" descr="https://www.niem.gov/SiteAssets/Site%20Images/niem-online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3429000" cy="226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Today’s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610600" cy="4572000"/>
          </a:xfrm>
        </p:spPr>
        <p:txBody>
          <a:bodyPr>
            <a:no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</a:p>
          <a:p>
            <a:pPr>
              <a:buFont typeface="Courier New" pitchFamily="49" charset="0"/>
              <a:buChar char="o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</a:p>
          <a:p>
            <a:pPr>
              <a:buFont typeface="Courier New" pitchFamily="49" charset="0"/>
              <a:buChar char="o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</a:p>
          <a:p>
            <a:pPr>
              <a:buFont typeface="Courier New" pitchFamily="49" charset="0"/>
              <a:buChar char="o"/>
            </a:pP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PopUp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windows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WebBased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Takeaways or Exercise</a:t>
            </a:r>
          </a:p>
          <a:p>
            <a:pPr>
              <a:buFont typeface="Courier New" pitchFamily="49" charset="0"/>
              <a:buChar char="o"/>
            </a:pPr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2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Switch Windows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676400"/>
            <a:ext cx="8763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Selenium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WebDriver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assigns an alphanumeric id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(handle) to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window as soon as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WebDriver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object is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instantiated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//To get Handle of current active window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windowHandle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driver.getWindowHandle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//To get Handles of all windows opened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Set&lt;String&gt; handles =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driver.getWindowHandles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//To switch driver control to specified window handle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driver.switchTo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().window(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windowHandle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//To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close window – active one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driver.close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49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Contd..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676400"/>
            <a:ext cx="8763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 To switch control to Parent or first window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driver.switchTo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defaultContent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//to get count of windows opened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new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&lt;String&gt;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driver.getWindowHandles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windows.size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 to read a specific window Handle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seconndwindowhandle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(String)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windows.toArray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()[1]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93266"/>
              </p:ext>
            </p:extLst>
          </p:nvPr>
        </p:nvGraphicFramePr>
        <p:xfrm>
          <a:off x="2819400" y="4648200"/>
          <a:ext cx="2603501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Packager Shell Object" showAsIcon="1" r:id="rId3" imgW="1496520" imgH="437400" progId="Package">
                  <p:embed/>
                </p:oleObj>
              </mc:Choice>
              <mc:Fallback>
                <p:oleObj name="Packager Shell Object" showAsIcon="1" r:id="rId3" imgW="149652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4648200"/>
                        <a:ext cx="2603501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3003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676400"/>
            <a:ext cx="8763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Selenium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WebDriver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treats each new Tab as an individual window and hence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assigns an alphanumeric id (handle) to each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Tab as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soon as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WebDriver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object is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instantiated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When there is a combination of Tabs and Windows the sequence of handles will be in the order of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WebDriver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object is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initiation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All the above methods holds good to switch between Tabs as well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334470"/>
              </p:ext>
            </p:extLst>
          </p:nvPr>
        </p:nvGraphicFramePr>
        <p:xfrm>
          <a:off x="3919538" y="4438650"/>
          <a:ext cx="2436674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Packager Shell Object" showAsIcon="1" r:id="rId3" imgW="1302840" imgH="437400" progId="Package">
                  <p:embed/>
                </p:oleObj>
              </mc:Choice>
              <mc:Fallback>
                <p:oleObj name="Packager Shell Object" showAsIcon="1" r:id="rId3" imgW="130284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19538" y="4438650"/>
                        <a:ext cx="2436674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905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PopUp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windows -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WebBased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676400"/>
            <a:ext cx="8763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Popups/ Alerts/ Confirmation boxes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//To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control to alert window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Alert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driver.switchTo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().alert();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//to get text from the alert window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alertText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alert.getText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//to click OK button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alert.accept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//to click CANCEL or Close the alert box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alert.dismiss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332919"/>
              </p:ext>
            </p:extLst>
          </p:nvPr>
        </p:nvGraphicFramePr>
        <p:xfrm>
          <a:off x="5334000" y="2438399"/>
          <a:ext cx="1371600" cy="620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Packager Shell Object" showAsIcon="1" r:id="rId3" imgW="967680" imgH="437400" progId="Package">
                  <p:embed/>
                </p:oleObj>
              </mc:Choice>
              <mc:Fallback>
                <p:oleObj name="Packager Shell Object" showAsIcon="1" r:id="rId3" imgW="9676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0" y="2438399"/>
                        <a:ext cx="1371600" cy="620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3935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Takeaway or Exercise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1901" y="2667000"/>
            <a:ext cx="8610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Write a program to handle multiple windows and tabs on any online shopping website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64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4143</TotalTime>
  <Words>334</Words>
  <Application>Microsoft Office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Median</vt:lpstr>
      <vt:lpstr>Package</vt:lpstr>
      <vt:lpstr>Test Automation Using Selenium</vt:lpstr>
      <vt:lpstr>Today’s Topics</vt:lpstr>
      <vt:lpstr>Switch Windows</vt:lpstr>
      <vt:lpstr>Switch Windows Contd..</vt:lpstr>
      <vt:lpstr>Switch Tabs</vt:lpstr>
      <vt:lpstr>PopUp windows - WebBased</vt:lpstr>
      <vt:lpstr>Takeaway or Exercise </vt:lpstr>
      <vt:lpstr>Q &amp; A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using Selenium</dc:title>
  <dc:creator>Vulli, Naresh</dc:creator>
  <cp:lastModifiedBy>naruto42071 uzumaki</cp:lastModifiedBy>
  <cp:revision>606</cp:revision>
  <dcterms:created xsi:type="dcterms:W3CDTF">2013-05-16T13:38:49Z</dcterms:created>
  <dcterms:modified xsi:type="dcterms:W3CDTF">2016-03-31T01:15:37Z</dcterms:modified>
</cp:coreProperties>
</file>