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4" r:id="rId3"/>
    <p:sldId id="369" r:id="rId4"/>
    <p:sldId id="370" r:id="rId5"/>
    <p:sldId id="371" r:id="rId6"/>
    <p:sldId id="372" r:id="rId7"/>
    <p:sldId id="349" r:id="rId8"/>
    <p:sldId id="32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i.apache.org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s.google.com/SignU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15:  Data Driven Test using Excel Poi Framework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Poi Library setup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Poi Interfaces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Reading and writing data to Excel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driven Test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</a:p>
          <a:p>
            <a:pPr>
              <a:buFont typeface="Courier New" pitchFamily="49" charset="0"/>
              <a:buChar char="o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poi Library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002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poi.apache.org/download.html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poi-bin-3.14.zip (27MB, signed)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and Unzip the contents – add below Jar files 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BuildPath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81350"/>
            <a:ext cx="61722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6781800" y="4191000"/>
            <a:ext cx="1676400" cy="4572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ooxml</a:t>
            </a:r>
            <a:r>
              <a:rPr lang="en-US" sz="1600" b="1" dirty="0" smtClean="0">
                <a:solidFill>
                  <a:schemeClr val="tx1"/>
                </a:solidFill>
              </a:rPr>
              <a:t>-lib Folder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818334" y="5029200"/>
            <a:ext cx="1524000" cy="4572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Lib Folder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oi Interfaces for MS Excel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- 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org.apache.poi.hssf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org.apache.poi.xssf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Work book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org.apache.poi.hssf.usermodel.HSSFWorkbook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org.apache.poi.xssf.usermodel.XSSFWorkbook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Worksheet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org.apache.poi.hssf.usermodel.HSSFSheet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org.apache.poi.xssf.usermodel.XSSFSheet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Row and cell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org.apache.poi.ss.usermodel.Row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org.apache.poi.ss.usermodel.Cell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23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Read and write Data to Excel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763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datasheet.getRow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rowNum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getCell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getStringCellValue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datasheet.getRow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getCell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getNumericCellValue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datasheet.getRow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getCell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colNum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setCellValue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&lt;value&gt;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of rows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datasheet.getLastRowNum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29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Driven Tests using Excel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76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hard coded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maintenance is separated from script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Repeatable tests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Capture results in a storage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158217"/>
              </p:ext>
            </p:extLst>
          </p:nvPr>
        </p:nvGraphicFramePr>
        <p:xfrm>
          <a:off x="1219199" y="4820068"/>
          <a:ext cx="2098457" cy="74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Packager Shell Object" showAsIcon="1" r:id="rId3" imgW="1238400" imgH="437400" progId="Package">
                  <p:embed/>
                </p:oleObj>
              </mc:Choice>
              <mc:Fallback>
                <p:oleObj name="Packager Shell Object" showAsIcon="1" r:id="rId3" imgW="12384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199" y="4820068"/>
                        <a:ext cx="2098457" cy="742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34272"/>
              </p:ext>
            </p:extLst>
          </p:nvPr>
        </p:nvGraphicFramePr>
        <p:xfrm>
          <a:off x="3962400" y="47244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47244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968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data driven test to signup for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gmail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accounts.google.com/SignUp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4262</TotalTime>
  <Words>214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Median</vt:lpstr>
      <vt:lpstr>Packager Shell Object</vt:lpstr>
      <vt:lpstr>Worksheet</vt:lpstr>
      <vt:lpstr>Test Automation Using Selenium</vt:lpstr>
      <vt:lpstr>Today’s Topics</vt:lpstr>
      <vt:lpstr>poi Library</vt:lpstr>
      <vt:lpstr>poi Interfaces for MS Excel</vt:lpstr>
      <vt:lpstr>Read and write Data to Excel</vt:lpstr>
      <vt:lpstr>Data Driven Tests using Excel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612</cp:revision>
  <dcterms:created xsi:type="dcterms:W3CDTF">2013-05-16T13:38:49Z</dcterms:created>
  <dcterms:modified xsi:type="dcterms:W3CDTF">2016-04-01T01:52:15Z</dcterms:modified>
</cp:coreProperties>
</file>