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20" r:id="rId1"/>
  </p:sldMasterIdLst>
  <p:notesMasterIdLst>
    <p:notesMasterId r:id="rId13"/>
  </p:notesMasterIdLst>
  <p:handoutMasterIdLst>
    <p:handoutMasterId r:id="rId14"/>
  </p:handoutMasterIdLst>
  <p:sldIdLst>
    <p:sldId id="256" r:id="rId2"/>
    <p:sldId id="364" r:id="rId3"/>
    <p:sldId id="369" r:id="rId4"/>
    <p:sldId id="370" r:id="rId5"/>
    <p:sldId id="374" r:id="rId6"/>
    <p:sldId id="371" r:id="rId7"/>
    <p:sldId id="372" r:id="rId8"/>
    <p:sldId id="375" r:id="rId9"/>
    <p:sldId id="349" r:id="rId10"/>
    <p:sldId id="320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6" autoAdjust="0"/>
  </p:normalViewPr>
  <p:slideViewPr>
    <p:cSldViewPr>
      <p:cViewPr>
        <p:scale>
          <a:sx n="76" d="100"/>
          <a:sy n="76" d="100"/>
        </p:scale>
        <p:origin x="-1632" y="-2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7D309-70BE-4DA1-B706-31357623D5D1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BC82F-7C60-46ED-B557-8835CB958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978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19B27-EF2F-4F6B-806A-A3A33168C04D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9BCE-33EE-41EF-BE51-6D77B87227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130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6E382F4-3387-45BA-8C8E-CCD04F9ED827}" type="datetime1">
              <a:rPr lang="en-US" smtClean="0"/>
              <a:t>4/6/2016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AAB5-99A2-42C5-89A0-BAE84863A299}" type="datetime1">
              <a:rPr lang="en-US" smtClean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A9905B3-912B-473C-A4DF-3B30EF6FD70B}" type="datetime1">
              <a:rPr lang="en-US" smtClean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DF5D-1E19-46B0-9614-5E9B9FF4CB19}" type="datetime1">
              <a:rPr lang="en-US" smtClean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9F23-EABF-47A9-9AC8-3C3A82679ABF}" type="datetime1">
              <a:rPr lang="en-US" smtClean="0"/>
              <a:t>4/6/2016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EB0A292-7B49-40F2-A9C8-EBFC0FADE00C}" type="datetime1">
              <a:rPr lang="en-US" smtClean="0"/>
              <a:t>4/6/2016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7696DFC-5E36-4C54-A6FD-799662550D22}" type="datetime1">
              <a:rPr lang="en-US" smtClean="0"/>
              <a:t>4/6/2016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AC92-0F4D-4950-A355-071EFAA7B63E}" type="datetime1">
              <a:rPr lang="en-US" smtClean="0"/>
              <a:t>4/6/2016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1762-CC82-44DE-9E69-952FAF6FC725}" type="datetime1">
              <a:rPr lang="en-US" smtClean="0"/>
              <a:t>4/6/2016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1631-A7B1-4D54-9EBA-9F746DE14342}" type="datetime1">
              <a:rPr lang="en-US" smtClean="0"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4CD8835-77CB-4F02-BD1F-381C524544C0}" type="datetime1">
              <a:rPr lang="en-US" smtClean="0"/>
              <a:t>4/6/2016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DDEEE0-4A4B-4C26-B911-D317D7C4DA6A}" type="datetime1">
              <a:rPr lang="en-US" smtClean="0"/>
              <a:t>4/6/2016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estng.org/doc/documentation-main.html#annotation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600200"/>
            <a:ext cx="8763000" cy="8382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Using Selenium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514600"/>
            <a:ext cx="8458200" cy="100660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17:  </a:t>
            </a:r>
            <a:r>
              <a:rPr lang="en-US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TestNG</a:t>
            </a: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Annotations and XML driven Test Execution</a:t>
            </a:r>
            <a:endParaRPr lang="en-US" sz="28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172200"/>
            <a:ext cx="906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fairhike@gmail.com                     www.fairhike.blogspot.com | www.facebook.com/fairhike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724400" y="4114800"/>
            <a:ext cx="4267200" cy="8382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 : Naresh Vulli,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CSTE, PAHM.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03438" cy="138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600199" y="1"/>
            <a:ext cx="7543801" cy="1384995"/>
          </a:xfrm>
          <a:prstGeom prst="rect">
            <a:avLst/>
          </a:prstGeom>
          <a:pattFill prst="narVert">
            <a:fgClr>
              <a:schemeClr val="bg2">
                <a:lumMod val="90000"/>
              </a:schemeClr>
            </a:fgClr>
            <a:bgClr>
              <a:schemeClr val="accent1">
                <a:lumMod val="75000"/>
              </a:schemeClr>
            </a:bgClr>
          </a:pattFill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tx2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sz="4800" dirty="0" smtClean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Fair Hike Academy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0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That’s the way the cookie crumbles!</a:t>
            </a:r>
            <a:endParaRPr lang="en-US" sz="20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8199" name="Picture 7" descr="https://www.niem.gov/SiteAssets/Site%20Images/niem-onlinetrai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57600"/>
            <a:ext cx="3429000" cy="226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8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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8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Today’s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610600" cy="4572000"/>
          </a:xfrm>
        </p:spPr>
        <p:txBody>
          <a:bodyPr>
            <a:no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Recap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Annotations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 XML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Create a Suite of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Run XML thru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Batch file Execution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Scheduling of Tests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Takeaways or Exercise</a:t>
            </a:r>
          </a:p>
          <a:p>
            <a:pPr>
              <a:buFont typeface="Courier New" pitchFamily="49" charset="0"/>
              <a:buChar char="o"/>
            </a:pP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27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Annotations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90674"/>
            <a:ext cx="7391400" cy="458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3"/>
          <p:cNvSpPr txBox="1"/>
          <p:nvPr/>
        </p:nvSpPr>
        <p:spPr>
          <a:xfrm>
            <a:off x="152400" y="3849469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testng.org/doc/documentation-main.html#annotations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8427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Understanding XML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04800" y="1676400"/>
            <a:ext cx="819097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&lt;?</a:t>
            </a:r>
            <a:r>
              <a:rPr lang="fr-FR" sz="2000" dirty="0" err="1"/>
              <a:t>xml</a:t>
            </a:r>
            <a:r>
              <a:rPr lang="fr-FR" sz="2000" dirty="0"/>
              <a:t> version="1.0" </a:t>
            </a:r>
            <a:r>
              <a:rPr lang="fr-FR" sz="2000" dirty="0" err="1"/>
              <a:t>encoding</a:t>
            </a:r>
            <a:r>
              <a:rPr lang="fr-FR" sz="2000" dirty="0"/>
              <a:t>="UTF-8"?&gt;</a:t>
            </a:r>
          </a:p>
          <a:p>
            <a:r>
              <a:rPr lang="fr-FR" sz="2000" dirty="0"/>
              <a:t>&lt;!DOCTYPE suite SYSTEM "http://testng.org/testng-1.0.dtd"&gt;</a:t>
            </a:r>
            <a:r>
              <a:rPr lang="en-US" sz="2000" dirty="0" smtClean="0"/>
              <a:t>  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&lt;</a:t>
            </a:r>
            <a:r>
              <a:rPr lang="en-US" sz="2000" dirty="0"/>
              <a:t>s</a:t>
            </a:r>
            <a:r>
              <a:rPr lang="en-US" sz="2000" dirty="0" smtClean="0"/>
              <a:t>uite </a:t>
            </a:r>
            <a:r>
              <a:rPr lang="en-US" sz="2000" dirty="0"/>
              <a:t>name="Suite1</a:t>
            </a:r>
            <a:r>
              <a:rPr lang="en-US" sz="2000" dirty="0" smtClean="0"/>
              <a:t>"&gt;</a:t>
            </a:r>
            <a:endParaRPr lang="en-US" sz="2400" dirty="0"/>
          </a:p>
          <a:p>
            <a:r>
              <a:rPr lang="en-US" sz="2000" dirty="0"/>
              <a:t>  &lt;test name</a:t>
            </a:r>
            <a:r>
              <a:rPr lang="en-US" sz="2000" dirty="0" smtClean="0"/>
              <a:t>=“Test2"&gt;</a:t>
            </a:r>
            <a:endParaRPr lang="en-US" sz="2000" dirty="0"/>
          </a:p>
          <a:p>
            <a:r>
              <a:rPr lang="en-US" sz="2000" dirty="0"/>
              <a:t> &lt;classes&gt;</a:t>
            </a:r>
          </a:p>
          <a:p>
            <a:r>
              <a:rPr lang="en-US" sz="2000" dirty="0"/>
              <a:t>    &lt;class name</a:t>
            </a:r>
            <a:r>
              <a:rPr lang="en-US" sz="2000" dirty="0" smtClean="0"/>
              <a:t>=“pkg.class2"&gt;</a:t>
            </a:r>
            <a:endParaRPr lang="en-US" sz="2000" dirty="0"/>
          </a:p>
          <a:p>
            <a:r>
              <a:rPr lang="en-US" sz="2000" dirty="0"/>
              <a:t>      &lt;methods&gt;</a:t>
            </a:r>
          </a:p>
          <a:p>
            <a:r>
              <a:rPr lang="en-US" sz="2000" dirty="0"/>
              <a:t>        &lt;include name="</a:t>
            </a:r>
            <a:r>
              <a:rPr lang="en-US" sz="2000" dirty="0" smtClean="0"/>
              <a:t>testMethod1" /&gt;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&lt;</a:t>
            </a:r>
            <a:r>
              <a:rPr lang="en-US" sz="2000" dirty="0"/>
              <a:t>include name="</a:t>
            </a:r>
            <a:r>
              <a:rPr lang="en-US" sz="2000" dirty="0" smtClean="0"/>
              <a:t>testMethod2" </a:t>
            </a:r>
            <a:r>
              <a:rPr lang="en-US" sz="2000" dirty="0" smtClean="0"/>
              <a:t>/&gt;</a:t>
            </a:r>
          </a:p>
          <a:p>
            <a:r>
              <a:rPr lang="en-US" sz="2000" dirty="0" smtClean="0"/>
              <a:t>      &lt;/</a:t>
            </a:r>
            <a:r>
              <a:rPr lang="en-US" sz="2000" dirty="0"/>
              <a:t>methods&gt;</a:t>
            </a:r>
          </a:p>
          <a:p>
            <a:r>
              <a:rPr lang="en-US" sz="2000" dirty="0"/>
              <a:t>    &lt;/class&gt;</a:t>
            </a:r>
          </a:p>
          <a:p>
            <a:r>
              <a:rPr lang="en-US" sz="2000" dirty="0"/>
              <a:t>  &lt;/classes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&lt;/test</a:t>
            </a:r>
            <a:r>
              <a:rPr lang="en-US" sz="2000" dirty="0" smtClean="0"/>
              <a:t>&gt;</a:t>
            </a:r>
            <a:endParaRPr lang="en-US" sz="2000" dirty="0"/>
          </a:p>
          <a:p>
            <a:r>
              <a:rPr lang="en-US" sz="2000" dirty="0" smtClean="0"/>
              <a:t>&lt;/suite</a:t>
            </a:r>
            <a:r>
              <a:rPr lang="en-US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11823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Create a Suite of tests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580376"/>
            <a:ext cx="819097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&lt;?</a:t>
            </a:r>
            <a:r>
              <a:rPr lang="fr-FR" sz="1600" dirty="0" err="1"/>
              <a:t>xml</a:t>
            </a:r>
            <a:r>
              <a:rPr lang="fr-FR" sz="1600" dirty="0"/>
              <a:t> version="1.0" </a:t>
            </a:r>
            <a:r>
              <a:rPr lang="fr-FR" sz="1600" dirty="0" err="1"/>
              <a:t>encoding</a:t>
            </a:r>
            <a:r>
              <a:rPr lang="fr-FR" sz="1600" dirty="0"/>
              <a:t>="UTF-8"?&gt;</a:t>
            </a:r>
          </a:p>
          <a:p>
            <a:r>
              <a:rPr lang="fr-FR" sz="1600" dirty="0"/>
              <a:t>&lt;!DOCTYPE suite SYSTEM "http://testng.org/testng-1.0.dtd"&gt;</a:t>
            </a:r>
            <a:r>
              <a:rPr lang="en-US" sz="1600" dirty="0" smtClean="0"/>
              <a:t>  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&lt;</a:t>
            </a:r>
            <a:r>
              <a:rPr lang="en-US" sz="1600" dirty="0"/>
              <a:t>suite name="Suite1</a:t>
            </a:r>
            <a:r>
              <a:rPr lang="en-US" sz="1600" dirty="0" smtClean="0"/>
              <a:t>"&gt;</a:t>
            </a:r>
          </a:p>
          <a:p>
            <a:endParaRPr lang="en-US" dirty="0"/>
          </a:p>
          <a:p>
            <a:r>
              <a:rPr lang="en-US" sz="1600" dirty="0"/>
              <a:t>  &lt;test name</a:t>
            </a:r>
            <a:r>
              <a:rPr lang="en-US" sz="1600" dirty="0" smtClean="0"/>
              <a:t>=“Test1"&gt;</a:t>
            </a:r>
            <a:endParaRPr lang="en-US" sz="1600" dirty="0"/>
          </a:p>
          <a:p>
            <a:r>
              <a:rPr lang="en-US" sz="1600" dirty="0"/>
              <a:t> &lt;classes&gt;</a:t>
            </a:r>
          </a:p>
          <a:p>
            <a:r>
              <a:rPr lang="en-US" sz="1600" dirty="0"/>
              <a:t>    &lt;class name</a:t>
            </a:r>
            <a:r>
              <a:rPr lang="en-US" sz="1600" dirty="0" smtClean="0"/>
              <a:t>=“pkg.class1"&gt;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   &lt;/</a:t>
            </a:r>
            <a:r>
              <a:rPr lang="en-US" sz="1600" dirty="0"/>
              <a:t>class&gt;</a:t>
            </a:r>
          </a:p>
          <a:p>
            <a:r>
              <a:rPr lang="en-US" sz="1600" dirty="0"/>
              <a:t>  &lt;/classes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  </a:t>
            </a:r>
            <a:r>
              <a:rPr lang="en-US" sz="1600" dirty="0"/>
              <a:t>&lt;/test</a:t>
            </a:r>
            <a:r>
              <a:rPr lang="en-US" sz="1600" dirty="0" smtClean="0"/>
              <a:t>&gt;</a:t>
            </a:r>
          </a:p>
          <a:p>
            <a:endParaRPr lang="en-US" sz="1600" dirty="0"/>
          </a:p>
          <a:p>
            <a:r>
              <a:rPr lang="en-US" sz="1600" dirty="0"/>
              <a:t> &lt;test name=“Test2"&gt;</a:t>
            </a:r>
          </a:p>
          <a:p>
            <a:r>
              <a:rPr lang="en-US" sz="1600" dirty="0"/>
              <a:t> &lt;classes&gt;</a:t>
            </a:r>
          </a:p>
          <a:p>
            <a:r>
              <a:rPr lang="en-US" sz="1600" dirty="0"/>
              <a:t>    &lt;class name=“pkg.class2"&gt;</a:t>
            </a:r>
          </a:p>
          <a:p>
            <a:r>
              <a:rPr lang="en-US" sz="1600" dirty="0" smtClean="0"/>
              <a:t>    &lt;/</a:t>
            </a:r>
            <a:r>
              <a:rPr lang="en-US" sz="1600" dirty="0"/>
              <a:t>class&gt;</a:t>
            </a:r>
          </a:p>
          <a:p>
            <a:r>
              <a:rPr lang="en-US" sz="1600" dirty="0"/>
              <a:t>  &lt;/classes&gt;</a:t>
            </a:r>
          </a:p>
          <a:p>
            <a:r>
              <a:rPr lang="en-US" sz="1600" dirty="0"/>
              <a:t>  &lt;/test</a:t>
            </a:r>
            <a:r>
              <a:rPr lang="en-US" sz="1600" dirty="0" smtClean="0"/>
              <a:t>&gt;</a:t>
            </a:r>
          </a:p>
          <a:p>
            <a:endParaRPr lang="en-US" sz="1600" dirty="0"/>
          </a:p>
          <a:p>
            <a:r>
              <a:rPr lang="en-US" sz="1600" dirty="0"/>
              <a:t>&lt;/suite&gt;</a:t>
            </a:r>
          </a:p>
        </p:txBody>
      </p:sp>
    </p:spTree>
    <p:extLst>
      <p:ext uri="{BB962C8B-B14F-4D97-AF65-F5344CB8AC3E}">
        <p14:creationId xmlns:p14="http://schemas.microsoft.com/office/powerpoint/2010/main" val="2582791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Run XML thru CMD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10" name="TextBox 5"/>
          <p:cNvSpPr txBox="1"/>
          <p:nvPr/>
        </p:nvSpPr>
        <p:spPr>
          <a:xfrm>
            <a:off x="304800" y="1615619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Launch CMD Prompt,  Navigate to the folder path of your </a:t>
            </a:r>
            <a:r>
              <a:rPr lang="en-US" sz="2000" dirty="0" err="1" smtClean="0"/>
              <a:t>TestNG</a:t>
            </a:r>
            <a:r>
              <a:rPr lang="en-US" sz="2000" dirty="0" smtClean="0"/>
              <a:t> Project using CD command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CD </a:t>
            </a:r>
            <a:r>
              <a:rPr lang="en-US" sz="2000" dirty="0"/>
              <a:t>C:\Users\Welcome\workspace\SelinumTestProject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set </a:t>
            </a:r>
            <a:r>
              <a:rPr lang="en-US" sz="2000" dirty="0" err="1"/>
              <a:t>ProjectPath</a:t>
            </a:r>
            <a:r>
              <a:rPr lang="en-US" sz="2000" dirty="0"/>
              <a:t>=C:\</a:t>
            </a:r>
            <a:r>
              <a:rPr lang="en-US" sz="2000" dirty="0" smtClean="0"/>
              <a:t>Users\Welcome\workspace\SelinumTestProject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set </a:t>
            </a:r>
            <a:r>
              <a:rPr lang="en-US" sz="2000" dirty="0" err="1"/>
              <a:t>classpath</a:t>
            </a:r>
            <a:r>
              <a:rPr lang="en-US" sz="2000" dirty="0"/>
              <a:t>=%</a:t>
            </a:r>
            <a:r>
              <a:rPr lang="en-US" sz="2000" dirty="0" err="1"/>
              <a:t>ProjectPath</a:t>
            </a:r>
            <a:r>
              <a:rPr lang="en-US" sz="2000" dirty="0"/>
              <a:t>%\bin;%</a:t>
            </a:r>
            <a:r>
              <a:rPr lang="en-US" sz="2000" dirty="0" err="1"/>
              <a:t>ProjectPath</a:t>
            </a:r>
            <a:r>
              <a:rPr lang="en-US" sz="2000" dirty="0"/>
              <a:t>%\lib\*;%</a:t>
            </a:r>
            <a:r>
              <a:rPr lang="en-US" sz="2000" dirty="0" err="1"/>
              <a:t>ProjectPath</a:t>
            </a:r>
            <a:r>
              <a:rPr lang="en-US" sz="2000" dirty="0"/>
              <a:t>%\lib\poi\*;%</a:t>
            </a:r>
            <a:r>
              <a:rPr lang="en-US" sz="2000" dirty="0" err="1"/>
              <a:t>ProjectPath</a:t>
            </a:r>
            <a:r>
              <a:rPr lang="en-US" sz="2000" dirty="0"/>
              <a:t>%\lib\selenium-2.53.0\*;%</a:t>
            </a:r>
            <a:r>
              <a:rPr lang="en-US" sz="2000" dirty="0" err="1"/>
              <a:t>ProjectPath</a:t>
            </a:r>
            <a:r>
              <a:rPr lang="en-US" sz="2000" dirty="0"/>
              <a:t>%\lib\selenium-2.53.0\libs</a:t>
            </a:r>
            <a:r>
              <a:rPr lang="en-US" sz="2000" dirty="0" smtClean="0"/>
              <a:t>\*;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set path=C:\Program Files (x86)\Java\jre1.8.0_65\bin;</a:t>
            </a:r>
          </a:p>
          <a:p>
            <a:r>
              <a:rPr lang="en-US" sz="2000" dirty="0" smtClean="0"/>
              <a:t>Run XML using - 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java </a:t>
            </a:r>
            <a:r>
              <a:rPr lang="en-US" sz="2000" dirty="0" err="1"/>
              <a:t>org.testng.TestNG</a:t>
            </a:r>
            <a:r>
              <a:rPr lang="en-US" sz="2000" dirty="0"/>
              <a:t> %</a:t>
            </a:r>
            <a:r>
              <a:rPr lang="en-US" sz="2000" dirty="0" err="1"/>
              <a:t>ProjectPath</a:t>
            </a:r>
            <a:r>
              <a:rPr lang="en-US" sz="2000" dirty="0"/>
              <a:t>%\testng.xml</a:t>
            </a:r>
          </a:p>
        </p:txBody>
      </p:sp>
    </p:spTree>
    <p:extLst>
      <p:ext uri="{BB962C8B-B14F-4D97-AF65-F5344CB8AC3E}">
        <p14:creationId xmlns:p14="http://schemas.microsoft.com/office/powerpoint/2010/main" val="1006629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Run Test using batch file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752600"/>
            <a:ext cx="8534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@echo off</a:t>
            </a:r>
          </a:p>
          <a:p>
            <a:r>
              <a:rPr lang="en-US" sz="2000" dirty="0"/>
              <a:t>:: If script failing then update below line as per your environment</a:t>
            </a:r>
          </a:p>
          <a:p>
            <a:r>
              <a:rPr lang="en-US" sz="2000" dirty="0"/>
              <a:t> set </a:t>
            </a:r>
            <a:r>
              <a:rPr lang="en-US" sz="2000" dirty="0" err="1"/>
              <a:t>ProjectPath</a:t>
            </a:r>
            <a:r>
              <a:rPr lang="en-US" sz="2000" dirty="0"/>
              <a:t>=C:\Users\Welcome\workspace\SelinumTestProject</a:t>
            </a:r>
          </a:p>
          <a:p>
            <a:r>
              <a:rPr lang="en-US" sz="2000" dirty="0"/>
              <a:t>echo %</a:t>
            </a:r>
            <a:r>
              <a:rPr lang="en-US" sz="2000" dirty="0" err="1"/>
              <a:t>ProjectPath</a:t>
            </a:r>
            <a:r>
              <a:rPr lang="en-US" sz="2000" dirty="0"/>
              <a:t>%</a:t>
            </a:r>
          </a:p>
          <a:p>
            <a:r>
              <a:rPr lang="en-US" sz="2000" dirty="0"/>
              <a:t>set </a:t>
            </a:r>
            <a:r>
              <a:rPr lang="en-US" sz="2000" dirty="0" err="1"/>
              <a:t>classpath</a:t>
            </a:r>
            <a:r>
              <a:rPr lang="en-US" sz="2000" dirty="0"/>
              <a:t>=%</a:t>
            </a:r>
            <a:r>
              <a:rPr lang="en-US" sz="2000" dirty="0" err="1"/>
              <a:t>ProjectPath</a:t>
            </a:r>
            <a:r>
              <a:rPr lang="en-US" sz="2000" dirty="0"/>
              <a:t>%\bin;%</a:t>
            </a:r>
            <a:r>
              <a:rPr lang="en-US" sz="2000" dirty="0" err="1"/>
              <a:t>ProjectPath</a:t>
            </a:r>
            <a:r>
              <a:rPr lang="en-US" sz="2000" dirty="0"/>
              <a:t>%\lib\*;%</a:t>
            </a:r>
            <a:r>
              <a:rPr lang="en-US" sz="2000" dirty="0" err="1"/>
              <a:t>ProjectPath</a:t>
            </a:r>
            <a:r>
              <a:rPr lang="en-US" sz="2000" dirty="0"/>
              <a:t>%\lib\poi\*;%</a:t>
            </a:r>
            <a:r>
              <a:rPr lang="en-US" sz="2000" dirty="0" err="1"/>
              <a:t>ProjectPath</a:t>
            </a:r>
            <a:r>
              <a:rPr lang="en-US" sz="2000" dirty="0"/>
              <a:t>%\lib\selenium-2.53.0\*;%</a:t>
            </a:r>
            <a:r>
              <a:rPr lang="en-US" sz="2000" dirty="0" err="1"/>
              <a:t>ProjectPath</a:t>
            </a:r>
            <a:r>
              <a:rPr lang="en-US" sz="2000" dirty="0"/>
              <a:t>%\lib\selenium-2.53.0\libs\*;</a:t>
            </a:r>
          </a:p>
          <a:p>
            <a:r>
              <a:rPr lang="en-US" sz="2000" dirty="0"/>
              <a:t>echo %</a:t>
            </a:r>
            <a:r>
              <a:rPr lang="en-US" sz="2000" dirty="0" err="1"/>
              <a:t>classpath</a:t>
            </a:r>
            <a:r>
              <a:rPr lang="en-US" sz="2000" dirty="0"/>
              <a:t>%</a:t>
            </a:r>
          </a:p>
          <a:p>
            <a:r>
              <a:rPr lang="en-US" sz="2000" dirty="0"/>
              <a:t> set path=C:\Program Files (x86)\Java\jre1.8.0_65\bin;</a:t>
            </a:r>
          </a:p>
          <a:p>
            <a:r>
              <a:rPr lang="en-US" sz="2000" dirty="0"/>
              <a:t>echo %path%</a:t>
            </a:r>
          </a:p>
          <a:p>
            <a:r>
              <a:rPr lang="en-US" sz="2000" dirty="0"/>
              <a:t>java </a:t>
            </a:r>
            <a:r>
              <a:rPr lang="en-US" sz="2000" dirty="0" err="1"/>
              <a:t>org.testng.TestNG</a:t>
            </a:r>
            <a:r>
              <a:rPr lang="en-US" sz="2000" dirty="0"/>
              <a:t> %</a:t>
            </a:r>
            <a:r>
              <a:rPr lang="en-US" sz="2000" dirty="0" err="1"/>
              <a:t>ProjectPath</a:t>
            </a:r>
            <a:r>
              <a:rPr lang="en-US" sz="2000" dirty="0"/>
              <a:t>%\testng.xml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359347"/>
              </p:ext>
            </p:extLst>
          </p:nvPr>
        </p:nvGraphicFramePr>
        <p:xfrm>
          <a:off x="6858000" y="4572000"/>
          <a:ext cx="1593021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Packager Shell Object" showAsIcon="1" r:id="rId3" imgW="915840" imgH="437400" progId="Package">
                  <p:embed/>
                </p:oleObj>
              </mc:Choice>
              <mc:Fallback>
                <p:oleObj name="Packager Shell Object" showAsIcon="1" r:id="rId3" imgW="91584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0" y="4572000"/>
                        <a:ext cx="1593021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6968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Scheduling Tests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232776"/>
              </p:ext>
            </p:extLst>
          </p:nvPr>
        </p:nvGraphicFramePr>
        <p:xfrm>
          <a:off x="7696200" y="16764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676400"/>
                        <a:ext cx="9144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8101" y="1524000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Windows Task Scheduler enables scheduling of batch files</a:t>
            </a:r>
            <a:endParaRPr lang="en-US" sz="2000" dirty="0"/>
          </a:p>
        </p:txBody>
      </p: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7315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711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Takeaway or Exercise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1901" y="2667000"/>
            <a:ext cx="8610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a suite of all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classes created and run the suite thru Batch. Also schedule the test suite run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64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4486</TotalTime>
  <Words>444</Words>
  <Application>Microsoft Office PowerPoint</Application>
  <PresentationFormat>On-screen Show (4:3)</PresentationFormat>
  <Paragraphs>95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Median</vt:lpstr>
      <vt:lpstr>Packager Shell Object</vt:lpstr>
      <vt:lpstr>Microsoft Word Document</vt:lpstr>
      <vt:lpstr>Test Automation Using Selenium</vt:lpstr>
      <vt:lpstr>Today’s Topics</vt:lpstr>
      <vt:lpstr>TestNG Annotations</vt:lpstr>
      <vt:lpstr>Understanding XML</vt:lpstr>
      <vt:lpstr>Create a Suite of tests</vt:lpstr>
      <vt:lpstr>Run XML thru CMD</vt:lpstr>
      <vt:lpstr>Run Test using batch file</vt:lpstr>
      <vt:lpstr>Scheduling Tests</vt:lpstr>
      <vt:lpstr>Takeaway or Exercise </vt:lpstr>
      <vt:lpstr>Q &amp; A</vt:lpstr>
      <vt:lpstr>Thank You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using Selenium</dc:title>
  <dc:creator>Vulli, Naresh</dc:creator>
  <cp:lastModifiedBy>naruto42071 uzumaki</cp:lastModifiedBy>
  <cp:revision>661</cp:revision>
  <dcterms:created xsi:type="dcterms:W3CDTF">2013-05-16T13:38:49Z</dcterms:created>
  <dcterms:modified xsi:type="dcterms:W3CDTF">2016-04-06T01:27:21Z</dcterms:modified>
</cp:coreProperties>
</file>