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4" r:id="rId3"/>
    <p:sldId id="369" r:id="rId4"/>
    <p:sldId id="375" r:id="rId5"/>
    <p:sldId id="370" r:id="rId6"/>
    <p:sldId id="374" r:id="rId7"/>
    <p:sldId id="371" r:id="rId8"/>
    <p:sldId id="372" r:id="rId9"/>
    <p:sldId id="349" r:id="rId10"/>
    <p:sldId id="32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18: 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 &amp; Log4j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Test Execution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Log4j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File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level Commands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logs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Exercise</a:t>
            </a: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Parallel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&lt;?xml version="1.0" encoding="UTF-8"?&gt;</a:t>
            </a:r>
          </a:p>
          <a:p>
            <a:r>
              <a:rPr lang="en-US" sz="2000" dirty="0"/>
              <a:t>&lt;!DOCTYPE suite SYSTEM "http://testng.org/testng-1.0.dtd"&gt;</a:t>
            </a:r>
          </a:p>
          <a:p>
            <a:r>
              <a:rPr lang="en-US" sz="2000" dirty="0"/>
              <a:t>&lt;suite name="TestSuite1" </a:t>
            </a:r>
            <a:r>
              <a:rPr lang="en-US" sz="2000" b="1" dirty="0">
                <a:solidFill>
                  <a:srgbClr val="FF0000"/>
                </a:solidFill>
              </a:rPr>
              <a:t>parallel="classes" thread-count="2" 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  &lt;test verbose="2" name="Test1"&gt;</a:t>
            </a:r>
          </a:p>
          <a:p>
            <a:r>
              <a:rPr lang="en-US" sz="2000" dirty="0"/>
              <a:t>  &lt;classes&gt;</a:t>
            </a:r>
          </a:p>
          <a:p>
            <a:r>
              <a:rPr lang="en-US" sz="2000" dirty="0"/>
              <a:t>    &lt;class name="</a:t>
            </a:r>
            <a:r>
              <a:rPr lang="en-US" sz="2000" dirty="0" err="1"/>
              <a:t>testPkg.TestNGExample</a:t>
            </a:r>
            <a:r>
              <a:rPr lang="en-US" sz="2000" dirty="0"/>
              <a:t>"/&gt;</a:t>
            </a:r>
          </a:p>
          <a:p>
            <a:r>
              <a:rPr lang="en-US" sz="2000" dirty="0"/>
              <a:t>	&lt;class name="</a:t>
            </a:r>
            <a:r>
              <a:rPr lang="en-US" sz="2000" dirty="0" err="1"/>
              <a:t>testPkg.GoogleSrch_Firefox</a:t>
            </a:r>
            <a:r>
              <a:rPr lang="en-US" sz="2000" dirty="0"/>
              <a:t>"/&gt;</a:t>
            </a:r>
          </a:p>
          <a:p>
            <a:r>
              <a:rPr lang="en-US" sz="2000" dirty="0"/>
              <a:t>  &lt;/classes&gt;  </a:t>
            </a:r>
          </a:p>
          <a:p>
            <a:r>
              <a:rPr lang="en-US" sz="2000" dirty="0"/>
              <a:t>  &lt;/test&gt;</a:t>
            </a:r>
          </a:p>
          <a:p>
            <a:r>
              <a:rPr lang="en-US" sz="2000" dirty="0"/>
              <a:t>&lt;/suite&gt;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42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Parallel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tests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&lt;?xml version="1.0" encoding="UTF-8"?&gt;</a:t>
            </a:r>
          </a:p>
          <a:p>
            <a:r>
              <a:rPr lang="en-US" sz="2000" dirty="0"/>
              <a:t>&lt;!DOCTYPE suite SYSTEM "http://testng.org/testng-1.0.dtd"&gt;</a:t>
            </a:r>
          </a:p>
          <a:p>
            <a:r>
              <a:rPr lang="en-US" sz="2000" dirty="0"/>
              <a:t>&lt;suite name="TestSuite1" </a:t>
            </a:r>
            <a:r>
              <a:rPr lang="en-US" sz="2000" b="1" dirty="0">
                <a:solidFill>
                  <a:srgbClr val="FF0000"/>
                </a:solidFill>
              </a:rPr>
              <a:t>parallel = "tests" thread-count="2"</a:t>
            </a:r>
            <a:r>
              <a:rPr lang="en-US" sz="2000" dirty="0"/>
              <a:t>&gt;</a:t>
            </a:r>
          </a:p>
          <a:p>
            <a:r>
              <a:rPr lang="en-US" sz="2000" dirty="0"/>
              <a:t>  &lt;test verbose="2" name="Test1"&gt;</a:t>
            </a:r>
          </a:p>
          <a:p>
            <a:r>
              <a:rPr lang="en-US" sz="2000" dirty="0"/>
              <a:t>  &lt;classes&gt;</a:t>
            </a:r>
          </a:p>
          <a:p>
            <a:r>
              <a:rPr lang="en-US" sz="2000" dirty="0"/>
              <a:t>    &lt;class name="</a:t>
            </a:r>
            <a:r>
              <a:rPr lang="en-US" sz="2000" dirty="0" err="1"/>
              <a:t>testPkg.TestNGExample</a:t>
            </a:r>
            <a:r>
              <a:rPr lang="en-US" sz="2000" dirty="0"/>
              <a:t>"/&gt;</a:t>
            </a:r>
          </a:p>
          <a:p>
            <a:r>
              <a:rPr lang="en-US" sz="2000" dirty="0"/>
              <a:t>  &lt;/classes&gt;</a:t>
            </a:r>
          </a:p>
          <a:p>
            <a:r>
              <a:rPr lang="en-US" sz="2000" dirty="0"/>
              <a:t>  &lt;/test&gt;</a:t>
            </a:r>
          </a:p>
          <a:p>
            <a:r>
              <a:rPr lang="en-US" sz="2000" dirty="0"/>
              <a:t>  &lt;test verbose="2" name="Test2"&gt;</a:t>
            </a:r>
          </a:p>
          <a:p>
            <a:r>
              <a:rPr lang="en-US" sz="2000" dirty="0"/>
              <a:t>  &lt;classes&gt;</a:t>
            </a:r>
          </a:p>
          <a:p>
            <a:r>
              <a:rPr lang="en-US" sz="2000" dirty="0"/>
              <a:t>    &lt;class name="</a:t>
            </a:r>
            <a:r>
              <a:rPr lang="en-US" sz="2000" dirty="0" err="1"/>
              <a:t>testPkg.GoogleSrch_Firefox</a:t>
            </a:r>
            <a:r>
              <a:rPr lang="en-US" sz="2000" dirty="0"/>
              <a:t>"/&gt;</a:t>
            </a:r>
          </a:p>
          <a:p>
            <a:r>
              <a:rPr lang="en-US" sz="2000" dirty="0"/>
              <a:t>  &lt;/classes&gt;</a:t>
            </a:r>
          </a:p>
          <a:p>
            <a:r>
              <a:rPr lang="en-US" sz="2000" dirty="0"/>
              <a:t>  &lt;/test&gt;</a:t>
            </a:r>
          </a:p>
          <a:p>
            <a:r>
              <a:rPr lang="en-US" sz="2000" dirty="0"/>
              <a:t>&lt;/suite&gt;</a:t>
            </a:r>
          </a:p>
        </p:txBody>
      </p:sp>
    </p:spTree>
    <p:extLst>
      <p:ext uri="{BB962C8B-B14F-4D97-AF65-F5344CB8AC3E}">
        <p14:creationId xmlns:p14="http://schemas.microsoft.com/office/powerpoint/2010/main" val="280003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Log4j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04800" y="1676400"/>
            <a:ext cx="81909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record and store intricate details of the execution</a:t>
            </a:r>
          </a:p>
          <a:p>
            <a:r>
              <a:rPr lang="en-US" sz="2400" b="1" dirty="0"/>
              <a:t>Loggers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All 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DEBUG 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INFO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WARN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ERROR 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FATAL </a:t>
            </a:r>
            <a:endParaRPr lang="en-US" sz="2100" b="1" dirty="0"/>
          </a:p>
          <a:p>
            <a:endParaRPr lang="en-US" sz="2400" b="1" dirty="0"/>
          </a:p>
          <a:p>
            <a:r>
              <a:rPr lang="en-US" sz="2400" b="1" dirty="0" err="1"/>
              <a:t>Appenders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Rolling </a:t>
            </a:r>
            <a:r>
              <a:rPr lang="en-US" sz="2100" dirty="0"/>
              <a:t>file </a:t>
            </a:r>
            <a:r>
              <a:rPr lang="en-US" sz="2100" dirty="0" err="1"/>
              <a:t>appender</a:t>
            </a:r>
            <a:r>
              <a:rPr lang="en-US" sz="2100" dirty="0"/>
              <a:t> to a file with maximum size</a:t>
            </a:r>
          </a:p>
          <a:p>
            <a:endParaRPr lang="en-US" sz="2400" b="1" dirty="0"/>
          </a:p>
          <a:p>
            <a:r>
              <a:rPr lang="en-US" sz="2400" b="1" dirty="0"/>
              <a:t>Layout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 err="1" smtClean="0"/>
              <a:t>PatternLayout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11823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File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80376"/>
            <a:ext cx="8190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Root logger option</a:t>
            </a:r>
          </a:p>
          <a:p>
            <a:r>
              <a:rPr lang="en-US" dirty="0"/>
              <a:t>log4j.rootLogger=ALL, ROOT</a:t>
            </a:r>
          </a:p>
          <a:p>
            <a:r>
              <a:rPr lang="en-US" dirty="0"/>
              <a:t># Direct execution All root log messages to a rootlogs.log file</a:t>
            </a:r>
          </a:p>
          <a:p>
            <a:r>
              <a:rPr lang="en-US" dirty="0"/>
              <a:t>log4j.appender.ROOT=org.apache.log4j.RollingFileAppender</a:t>
            </a:r>
          </a:p>
          <a:p>
            <a:r>
              <a:rPr lang="en-US" dirty="0"/>
              <a:t>log4j.appender.ROOT.File=./logs/rootlogs.log</a:t>
            </a:r>
          </a:p>
          <a:p>
            <a:r>
              <a:rPr lang="en-US" dirty="0"/>
              <a:t>log4j.appender.ROOT.MaxFileSize=500KB</a:t>
            </a:r>
          </a:p>
          <a:p>
            <a:r>
              <a:rPr lang="en-US" dirty="0"/>
              <a:t>log4j.appender.ROOT.Append=true</a:t>
            </a:r>
          </a:p>
          <a:p>
            <a:r>
              <a:rPr lang="en-US" dirty="0"/>
              <a:t>log4j.appender.ROOT.MaxBackupIndex=2</a:t>
            </a:r>
          </a:p>
          <a:p>
            <a:r>
              <a:rPr lang="en-US" dirty="0"/>
              <a:t>log4j.appender.ROOT.layout=org.apache.log4j.PatternLayout</a:t>
            </a:r>
          </a:p>
          <a:p>
            <a:r>
              <a:rPr lang="en-US" dirty="0"/>
              <a:t>log4j.appender.ROOT.layout.ConversionPattern=%d{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} %-5p [%c{1}] - %</a:t>
            </a:r>
            <a:r>
              <a:rPr lang="en-US" dirty="0" err="1"/>
              <a:t>m%n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16964"/>
              </p:ext>
            </p:extLst>
          </p:nvPr>
        </p:nvGraphicFramePr>
        <p:xfrm>
          <a:off x="6858000" y="248548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248548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level commands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304800" y="1615619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static Logger </a:t>
            </a:r>
            <a:r>
              <a:rPr lang="en-US" sz="2000" dirty="0" err="1"/>
              <a:t>logger</a:t>
            </a:r>
            <a:r>
              <a:rPr lang="en-US" sz="2000" dirty="0"/>
              <a:t> = </a:t>
            </a:r>
            <a:r>
              <a:rPr lang="en-US" sz="2000" dirty="0" err="1"/>
              <a:t>Logger.getLogger</a:t>
            </a:r>
            <a:r>
              <a:rPr lang="en-US" sz="2000" dirty="0"/>
              <a:t>("</a:t>
            </a:r>
            <a:r>
              <a:rPr lang="en-US" sz="2000" dirty="0" err="1"/>
              <a:t>executionlog</a:t>
            </a:r>
            <a:r>
              <a:rPr lang="en-US" sz="2000" dirty="0"/>
              <a:t>");</a:t>
            </a:r>
          </a:p>
          <a:p>
            <a:endParaRPr lang="en-US" sz="2000" dirty="0"/>
          </a:p>
          <a:p>
            <a:r>
              <a:rPr lang="en-US" sz="2000" dirty="0" err="1"/>
              <a:t>PropertyConfigurator.configure</a:t>
            </a:r>
            <a:r>
              <a:rPr lang="en-US" sz="2000" dirty="0"/>
              <a:t>("./logs/log4j.properties"); </a:t>
            </a:r>
          </a:p>
          <a:p>
            <a:endParaRPr lang="en-US" sz="2000" dirty="0"/>
          </a:p>
          <a:p>
            <a:r>
              <a:rPr lang="en-US" sz="2000" dirty="0" err="1"/>
              <a:t>logger.error</a:t>
            </a:r>
            <a:r>
              <a:rPr lang="en-US" sz="2000" dirty="0"/>
              <a:t>("Logged Error message");</a:t>
            </a:r>
          </a:p>
          <a:p>
            <a:r>
              <a:rPr lang="en-US" sz="2000" dirty="0"/>
              <a:t>logger.info("Logged Info Message");</a:t>
            </a:r>
          </a:p>
          <a:p>
            <a:r>
              <a:rPr lang="en-US" sz="2000" dirty="0" err="1"/>
              <a:t>logger.debug</a:t>
            </a:r>
            <a:r>
              <a:rPr lang="en-US" sz="2000" dirty="0"/>
              <a:t>("Logged Debug Message");	        </a:t>
            </a:r>
          </a:p>
          <a:p>
            <a:r>
              <a:rPr lang="en-US" sz="2000" dirty="0" err="1"/>
              <a:t>logger.warn</a:t>
            </a:r>
            <a:r>
              <a:rPr lang="en-US" sz="2000" dirty="0"/>
              <a:t>("Logged Warning Message");</a:t>
            </a:r>
          </a:p>
          <a:p>
            <a:r>
              <a:rPr lang="en-US" sz="2000" dirty="0" err="1"/>
              <a:t>logger.fatal</a:t>
            </a:r>
            <a:r>
              <a:rPr lang="en-US" sz="2000" dirty="0"/>
              <a:t>("Logged Fatal Message");</a:t>
            </a:r>
          </a:p>
        </p:txBody>
      </p:sp>
    </p:spTree>
    <p:extLst>
      <p:ext uri="{BB962C8B-B14F-4D97-AF65-F5344CB8AC3E}">
        <p14:creationId xmlns:p14="http://schemas.microsoft.com/office/powerpoint/2010/main" val="100662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Review the logs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13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6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Setup a logger properties file for any two existing program and execute them in parallel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4533</TotalTime>
  <Words>365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Package</vt:lpstr>
      <vt:lpstr>Test Automation Using Selenium</vt:lpstr>
      <vt:lpstr>Today’s Topics</vt:lpstr>
      <vt:lpstr>TestNG – Parallel execution</vt:lpstr>
      <vt:lpstr>TestNG – Parallel tests execution</vt:lpstr>
      <vt:lpstr>Log4j</vt:lpstr>
      <vt:lpstr>Properties File</vt:lpstr>
      <vt:lpstr>Class level commands</vt:lpstr>
      <vt:lpstr>Review the logs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672</cp:revision>
  <dcterms:created xsi:type="dcterms:W3CDTF">2013-05-16T13:38:49Z</dcterms:created>
  <dcterms:modified xsi:type="dcterms:W3CDTF">2016-04-06T17:07:54Z</dcterms:modified>
</cp:coreProperties>
</file>