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4" r:id="rId3"/>
    <p:sldId id="365" r:id="rId4"/>
    <p:sldId id="366" r:id="rId5"/>
    <p:sldId id="367" r:id="rId6"/>
    <p:sldId id="369" r:id="rId7"/>
    <p:sldId id="370" r:id="rId8"/>
    <p:sldId id="371" r:id="rId9"/>
    <p:sldId id="372" r:id="rId10"/>
    <p:sldId id="373" r:id="rId11"/>
    <p:sldId id="375" r:id="rId12"/>
    <p:sldId id="3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13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svn.net/downloads.html" TargetMode="External"/><Relationship Id="rId2" Type="http://schemas.openxmlformats.org/officeDocument/2006/relationships/hyperlink" Target="https://www.visualsvn.com/serv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19:  Source Code Management -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Code Check-in and Checkout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5486400" cy="48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4210050"/>
            <a:ext cx="31623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8800" y="1830014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changes to Any file and select SVN Commit to check-in the changes to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2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Setup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SVN Server and Client – do a simple code change Check-in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66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and Client Repository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SVN – Server &amp; Client Setup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VisualSVN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TortoiseSVN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and Add Project to Repository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Take Local copy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Code Check-in and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or Exercise</a:t>
            </a:r>
          </a:p>
          <a:p>
            <a:pPr>
              <a:buFont typeface="Courier New" pitchFamily="49" charset="0"/>
              <a:buChar char="o"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and Client - Repository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0020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centralized location where we keep all our code 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Every developer makes changes on the latest code base available at that location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rovides a way to connect to the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Check-in local code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gets latest code base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50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SVN - Server and Client Setup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0020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VISUALSVN SERVER </a:t>
            </a:r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https://www.visualsvn.com/server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TortoiseSVN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tortoisesvn.net/downloads.html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41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VisualSVN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399"/>
            <a:ext cx="8001000" cy="458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004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TortoiseSVN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8031"/>
            <a:ext cx="6324600" cy="51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854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Repository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862513" cy="519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1830014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 to Default Repository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NewFolder</a:t>
            </a:r>
            <a:r>
              <a:rPr lang="en-US" dirty="0" smtClean="0"/>
              <a:t> and Name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and select “Create Repository here”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4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Add Project to Repository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1830014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 to your Project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and select “Import” option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352800"/>
            <a:ext cx="22002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2625"/>
            <a:ext cx="51720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266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 a copy of Server code base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1830014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and select “Export” option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219450"/>
            <a:ext cx="21812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2625"/>
            <a:ext cx="51911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010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5084</TotalTime>
  <Words>251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Test Automation Using Selenium</vt:lpstr>
      <vt:lpstr>Today’s Topics</vt:lpstr>
      <vt:lpstr>Server and Client - Repository</vt:lpstr>
      <vt:lpstr>SVN - Server and Client Setup</vt:lpstr>
      <vt:lpstr>VisualSVN Server</vt:lpstr>
      <vt:lpstr>TortoiseSVN Client</vt:lpstr>
      <vt:lpstr>Create Repository</vt:lpstr>
      <vt:lpstr>Add Project to Repository</vt:lpstr>
      <vt:lpstr>Take a copy of Server code base</vt:lpstr>
      <vt:lpstr>Code Check-in and Checkout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702</cp:revision>
  <dcterms:created xsi:type="dcterms:W3CDTF">2013-05-16T13:38:49Z</dcterms:created>
  <dcterms:modified xsi:type="dcterms:W3CDTF">2016-04-08T15:05:32Z</dcterms:modified>
</cp:coreProperties>
</file>