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351" r:id="rId4"/>
    <p:sldId id="347" r:id="rId5"/>
    <p:sldId id="325" r:id="rId6"/>
    <p:sldId id="342" r:id="rId7"/>
    <p:sldId id="343" r:id="rId8"/>
    <p:sldId id="348" r:id="rId9"/>
    <p:sldId id="350" r:id="rId10"/>
    <p:sldId id="349" r:id="rId11"/>
    <p:sldId id="32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Fast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tool runs tests significantly more faster than human users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Reliable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tool can perform the same operation each time, if you repeat multiple times, so that we can eliminate human errors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Repeatable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check how application or website reacts after repeating the same operation multiple times</a:t>
            </a:r>
          </a:p>
          <a:p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Reusable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scripts are reusable on different version of the application of  websites even if the user interfaces changes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Comprehensive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automation testing we can build a suit of tests that covers every feature in the application or website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program sophisticated Tests that bring out hidden information from the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99BCE-33EE-41EF-BE51-6D77B87227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2: Test Automation Frameworks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Get Detail understanding on Automation Frameworks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more Automation Frameworks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QTP vs Selenium – a brief comparison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Framework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Driven Framework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Keyword Driven Framework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Hybrid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Shared/Common Library Framework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Page Object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</a:p>
          <a:p>
            <a:pPr>
              <a:buFont typeface="Courier New" pitchFamily="49" charset="0"/>
              <a:buChar char="o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QTP vs Selenium – a brief comparison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48958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459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Framework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905000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framework is a combination of functions libraries, Utilities and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they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interrelate; Well organized structural representation of the same; Set of guidelines that enable faster development; 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framework is generally more comprehensive than 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more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strict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than a structure.</a:t>
            </a:r>
          </a:p>
        </p:txBody>
      </p:sp>
    </p:spTree>
    <p:extLst>
      <p:ext uri="{BB962C8B-B14F-4D97-AF65-F5344CB8AC3E}">
        <p14:creationId xmlns:p14="http://schemas.microsoft.com/office/powerpoint/2010/main" val="3910747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Driven Framework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396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input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output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values are read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data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files (ODBC sources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files, Excel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files etc.)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script acts as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"driver,"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delivery mechanism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4735"/>
            <a:ext cx="47815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Keyword Driven Framework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002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Along with test data,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directives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telling what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do which is in the test scripts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also are put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external input data file. 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Automation expertise is not required to maintain or create a new set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2" y="2743200"/>
            <a:ext cx="72294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Framework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5334000"/>
            <a:ext cx="845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Combination of all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best possible techniques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pulling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their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strengths and trying to mitigate their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52575"/>
            <a:ext cx="67151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Shared/Common Library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3352800"/>
            <a:ext cx="838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segregate the application into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 or common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functions can be used by the other parts of the application as well.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common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shared library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constituting of common functions for the application under test.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libraries can be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reused within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test scripts whenever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</a:p>
          <a:p>
            <a:pPr>
              <a:spcBef>
                <a:spcPct val="20000"/>
              </a:spcBef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33550"/>
            <a:ext cx="55853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296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Page Object Model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705" y="1828800"/>
            <a:ext cx="403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Page object model gives more focus on how the code is being structured to get the best benefit out of 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elements and methods which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performed on that object on the webpage get stored in one class file.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4200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078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2867</TotalTime>
  <Words>368</Words>
  <Application>Microsoft Office PowerPoint</Application>
  <PresentationFormat>On-screen Show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Test Automation Using Selenium</vt:lpstr>
      <vt:lpstr>Today’s Topics</vt:lpstr>
      <vt:lpstr>QTP vs Selenium – a brief comparison</vt:lpstr>
      <vt:lpstr>Automation Framework</vt:lpstr>
      <vt:lpstr>Data Driven Framework</vt:lpstr>
      <vt:lpstr>Keyword Driven Framework </vt:lpstr>
      <vt:lpstr>Hybrid Framework </vt:lpstr>
      <vt:lpstr>Shared/Common Library Framework </vt:lpstr>
      <vt:lpstr>Page Object Model Framework 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418</cp:revision>
  <dcterms:created xsi:type="dcterms:W3CDTF">2013-05-16T13:38:49Z</dcterms:created>
  <dcterms:modified xsi:type="dcterms:W3CDTF">2016-03-09T01:11:04Z</dcterms:modified>
</cp:coreProperties>
</file>