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347" r:id="rId4"/>
    <p:sldId id="351" r:id="rId5"/>
    <p:sldId id="325" r:id="rId6"/>
    <p:sldId id="352" r:id="rId7"/>
    <p:sldId id="342" r:id="rId8"/>
    <p:sldId id="349" r:id="rId9"/>
    <p:sldId id="32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99BCE-33EE-41EF-BE51-6D77B8722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IDE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Concepts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URL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Selenese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 Types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Command call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Assertion Vs Verification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905000"/>
            <a:ext cx="876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Serves multiple tests that use same domain name, allows relative URLs data manipulation per 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1629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747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Selenese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 Types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94822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Actions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 of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Click,Select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etc..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Accessors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Verifies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 of the application and store the results in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storeTitle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storeAttribute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etc..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erifies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the state of the application conforms to what 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verifyText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verifyTitle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1112524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call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362200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column identifies the Selenium command, the second is a target, and the final column contains a value.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second and third columns may not require values depending on the chosen Selenium command, but they should be present. Each table row represents a new Selenium command.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86620"/>
              </p:ext>
            </p:extLst>
          </p:nvPr>
        </p:nvGraphicFramePr>
        <p:xfrm>
          <a:off x="685800" y="1828800"/>
          <a:ext cx="7239000" cy="365760"/>
        </p:xfrm>
        <a:graphic>
          <a:graphicData uri="http://schemas.openxmlformats.org/drawingml/2006/table">
            <a:tbl>
              <a:tblPr/>
              <a:tblGrid>
                <a:gridCol w="2823210"/>
                <a:gridCol w="2388870"/>
                <a:gridCol w="2026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 Vs Verification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an “assert” fails, the test is aborted.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“verify” fails, the test will continue execution, logging the failure.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logically group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such that each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with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“assert” followed by one or more “verify” test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19034" y="2895600"/>
            <a:ext cx="874876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Breakpoint : To halt execution at a specified step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 Point : Alternate start location for the test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this Command : To ensure step level command execution is accurate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1534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74371"/>
            <a:ext cx="2816998" cy="89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and data of test case generated using Selenium IDE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script using Selenium IDE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2925</TotalTime>
  <Words>260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Test Automation Using Selenium</vt:lpstr>
      <vt:lpstr>Today’s Topics</vt:lpstr>
      <vt:lpstr>Base URL</vt:lpstr>
      <vt:lpstr>Selenese Command Types</vt:lpstr>
      <vt:lpstr>Selenium Command call</vt:lpstr>
      <vt:lpstr>Assertion Vs Verification</vt:lpstr>
      <vt:lpstr>Debugging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438</cp:revision>
  <dcterms:created xsi:type="dcterms:W3CDTF">2013-05-16T13:38:49Z</dcterms:created>
  <dcterms:modified xsi:type="dcterms:W3CDTF">2016-03-14T18:52:28Z</dcterms:modified>
</cp:coreProperties>
</file>