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353" r:id="rId4"/>
    <p:sldId id="354" r:id="rId5"/>
    <p:sldId id="356" r:id="rId6"/>
    <p:sldId id="355" r:id="rId7"/>
    <p:sldId id="357" r:id="rId8"/>
    <p:sldId id="342" r:id="rId9"/>
    <p:sldId id="358" r:id="rId10"/>
    <p:sldId id="349" r:id="rId11"/>
    <p:sldId id="320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6" autoAdjust="0"/>
  </p:normalViewPr>
  <p:slideViewPr>
    <p:cSldViewPr>
      <p:cViewPr>
        <p:scale>
          <a:sx n="76" d="100"/>
          <a:sy n="76" d="100"/>
        </p:scale>
        <p:origin x="-1632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D309-70BE-4DA1-B706-31357623D5D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C82F-7C60-46ED-B557-8835CB95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7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19B27-EF2F-4F6B-806A-A3A33168C04D}" type="datetimeFigureOut">
              <a:rPr lang="en-US" smtClean="0"/>
              <a:pPr/>
              <a:t>3/15/2016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9BCE-33EE-41EF-BE51-6D77B8722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13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E382F4-3387-45BA-8C8E-CCD04F9ED827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AAB5-99A2-42C5-89A0-BAE84863A299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A9905B3-912B-473C-A4DF-3B30EF6FD70B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DF5D-1E19-46B0-9614-5E9B9FF4CB19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F23-EABF-47A9-9AC8-3C3A82679ABF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B0A292-7B49-40F2-A9C8-EBFC0FADE00C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696DFC-5E36-4C54-A6FD-799662550D22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AC92-0F4D-4950-A355-071EFAA7B63E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762-CC82-44DE-9E69-952FAF6FC725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1631-A7B1-4D54-9EBA-9F746DE14342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4CD8835-77CB-4F02-BD1F-381C524544C0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DEEE0-4A4B-4C26-B911-D317D7C4DA6A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ddons.mozilla.org/en-US/firefox/addon/firebu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firefinder-for-firebug/" TargetMode="External"/><Relationship Id="rId2" Type="http://schemas.openxmlformats.org/officeDocument/2006/relationships/hyperlink" Target="https://addons.mozilla.org/en-US/firefox/addon/firepat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7630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Using Selenium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0066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 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Identification using Firebug and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Tool, </a:t>
            </a:r>
            <a:r>
              <a:rPr lang="en-US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7220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fairhike@gmail.com                     www.fairhike.blogspot.com | www.facebook.com/fairhike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724400" y="4114800"/>
            <a:ext cx="42672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Naresh Vulli,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CSTE, PAHM.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3438" cy="138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00199" y="1"/>
            <a:ext cx="7543801" cy="1384995"/>
          </a:xfrm>
          <a:prstGeom prst="rect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accent1">
                <a:lumMod val="75000"/>
              </a:schemeClr>
            </a:bgClr>
          </a:patt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Fair Hike Academy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That’s the way the cookie crumbles!</a:t>
            </a:r>
            <a:endParaRPr lang="en-US" sz="20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199" name="Picture 7" descr="https://www.niem.gov/SiteAssets/Site%20Images/niem-online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429000" cy="22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 or Exercise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1901" y="2667000"/>
            <a:ext cx="8610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and explore different tools available of Object identification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Try to construct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using all 13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Axes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4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Today’s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5720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Object/Element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Locators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Tools for Object Identification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Firebug &amp; supporting Tools Installation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Construction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Axes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Takeaways or Exercise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Object/Element Identification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1008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905000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or Element is the target location where we perform an action or validation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 element can be a button, textbox, Hyperlink or dropdown combo box etc.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good object identification mechanism eliminates confusion with duplicate element properties and should find element within reasonable time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348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Locators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1008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 Selector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Link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partialLinkText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43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Tools for Object Identification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31008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920657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Firebug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 Tools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FirePath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FireFinder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06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Firebug Installation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752600"/>
            <a:ext cx="8610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https://addons.mozilla.org/en-US/firefox/addon/firebug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“Add to Firefox”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“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Install”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Restart the browser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Tools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WebDeveloper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Firebug Open Firebug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0772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49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FirePath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FireFinder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752600"/>
            <a:ext cx="8610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https://addons.mozilla.org/en-US/firefox/addon/firepath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https://addons.mozilla.org/en-US/firefox/addon/firefinder-for-firebug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071676"/>
            <a:ext cx="8281741" cy="110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53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Construction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19034" y="1600200"/>
            <a:ext cx="874876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XPath (XML Path Language) is a query language that can be used to query data from XML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Absolute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html/head/body/table/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tbody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Relative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//input[@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id='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twotabsearchtextbox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XPath Axes :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input[@id='email']/following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::*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//select[@id='day']/preceding-sibling::select/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1534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XPath Axes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1534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3074" name="Picture 2" descr="https://our.umbraco.org/media/upload/0562fd58-c6db-4fa8-a432-68b28f11c3f2/rs/7x1B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8141"/>
            <a:ext cx="8229600" cy="476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34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2972</TotalTime>
  <Words>272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Test Automation Using Selenium</vt:lpstr>
      <vt:lpstr>Today’s Topics</vt:lpstr>
      <vt:lpstr>Object/Element Identification</vt:lpstr>
      <vt:lpstr>Locators</vt:lpstr>
      <vt:lpstr>Tools for Object Identification</vt:lpstr>
      <vt:lpstr>Firebug Installation</vt:lpstr>
      <vt:lpstr>FirePath and FireFinder Installation</vt:lpstr>
      <vt:lpstr>xPath Construction</vt:lpstr>
      <vt:lpstr>XPath Axes</vt:lpstr>
      <vt:lpstr>Takeaway or Exercise </vt:lpstr>
      <vt:lpstr>Q &amp; A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using Selenium</dc:title>
  <dc:creator>Vulli, Naresh</dc:creator>
  <cp:lastModifiedBy>naruto42071 uzumaki</cp:lastModifiedBy>
  <cp:revision>457</cp:revision>
  <dcterms:created xsi:type="dcterms:W3CDTF">2013-05-16T13:38:49Z</dcterms:created>
  <dcterms:modified xsi:type="dcterms:W3CDTF">2016-03-15T02:37:39Z</dcterms:modified>
</cp:coreProperties>
</file>