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2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353" r:id="rId4"/>
    <p:sldId id="354" r:id="rId5"/>
    <p:sldId id="356" r:id="rId6"/>
    <p:sldId id="357" r:id="rId7"/>
    <p:sldId id="355" r:id="rId8"/>
    <p:sldId id="342" r:id="rId9"/>
    <p:sldId id="349" r:id="rId10"/>
    <p:sldId id="320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606" autoAdjust="0"/>
  </p:normalViewPr>
  <p:slideViewPr>
    <p:cSldViewPr>
      <p:cViewPr>
        <p:scale>
          <a:sx n="76" d="100"/>
          <a:sy n="76" d="100"/>
        </p:scale>
        <p:origin x="-1632" y="-2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07D309-70BE-4DA1-B706-31357623D5D1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BC82F-7C60-46ED-B557-8835CB958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978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19B27-EF2F-4F6B-806A-A3A33168C04D}" type="datetimeFigureOut">
              <a:rPr lang="en-US" smtClean="0"/>
              <a:pPr/>
              <a:t>3/16/2016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9BCE-33EE-41EF-BE51-6D77B87227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7130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26E382F4-3387-45BA-8C8E-CCD04F9ED827}" type="datetime1">
              <a:rPr lang="en-US" smtClean="0"/>
              <a:t>3/16/2016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www.fairhike.blogspot.com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AAB5-99A2-42C5-89A0-BAE84863A299}" type="datetime1">
              <a:rPr lang="en-US" smtClean="0"/>
              <a:t>3/16/2016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www.fairhike.blogspot.com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A9905B3-912B-473C-A4DF-3B30EF6FD70B}" type="datetime1">
              <a:rPr lang="en-US" smtClean="0"/>
              <a:t>3/16/2016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 smtClean="0"/>
              <a:t>www.fairhike.blogspot.com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BDF5D-1E19-46B0-9614-5E9B9FF4CB19}" type="datetime1">
              <a:rPr lang="en-US" smtClean="0"/>
              <a:t>3/16/2016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www.fairhike.blogspot.com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E9F23-EABF-47A9-9AC8-3C3A82679ABF}" type="datetime1">
              <a:rPr lang="en-US" smtClean="0"/>
              <a:t>3/16/2016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www.fairhike.blogspot.com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EB0A292-7B49-40F2-A9C8-EBFC0FADE00C}" type="datetime1">
              <a:rPr lang="en-US" smtClean="0"/>
              <a:t>3/16/2016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www.fairhike.blogspot.com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7696DFC-5E36-4C54-A6FD-799662550D22}" type="datetime1">
              <a:rPr lang="en-US" smtClean="0"/>
              <a:t>3/16/2016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www.fairhike.blogspot.com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FAC92-0F4D-4950-A355-071EFAA7B63E}" type="datetime1">
              <a:rPr lang="en-US" smtClean="0"/>
              <a:t>3/16/2016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www.fairhike.blogspot.com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71762-CC82-44DE-9E69-952FAF6FC725}" type="datetime1">
              <a:rPr lang="en-US" smtClean="0"/>
              <a:t>3/16/2016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www.fairhike.blogspot.com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1631-A7B1-4D54-9EBA-9F746DE14342}" type="datetime1">
              <a:rPr lang="en-US" smtClean="0"/>
              <a:t>3/16/2016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www.fairhike.blogspot.com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4CD8835-77CB-4F02-BD1F-381C524544C0}" type="datetime1">
              <a:rPr lang="en-US" smtClean="0"/>
              <a:t>3/16/2016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 smtClean="0"/>
              <a:t>www.fairhike.blogspot.com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DDDEEE0-4A4B-4C26-B911-D317D7C4DA6A}" type="datetime1">
              <a:rPr lang="en-US" smtClean="0"/>
              <a:t>3/16/2016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www.fairhike.blogspot.com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600200"/>
            <a:ext cx="8763000" cy="8382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Automation Using Selenium</a:t>
            </a:r>
            <a:endParaRPr lang="en-US" sz="36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514600"/>
            <a:ext cx="8458200" cy="100660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 6:  Introduction to Java</a:t>
            </a:r>
            <a:endParaRPr lang="en-US" sz="2800" b="1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6172200"/>
            <a:ext cx="906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fairhike@gmail.com                     www.fairhike.blogspot.com | www.facebook.com/fairhike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4724400" y="4114800"/>
            <a:ext cx="4267200" cy="8382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Mentor : Naresh Vulli,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CSTE, PAHM.</a:t>
            </a:r>
            <a:endParaRPr lang="en-US" sz="24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03438" cy="1384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600199" y="1"/>
            <a:ext cx="7543801" cy="1384995"/>
          </a:xfrm>
          <a:prstGeom prst="rect">
            <a:avLst/>
          </a:prstGeom>
          <a:pattFill prst="narVert">
            <a:fgClr>
              <a:schemeClr val="bg2">
                <a:lumMod val="90000"/>
              </a:schemeClr>
            </a:fgClr>
            <a:bgClr>
              <a:schemeClr val="accent1">
                <a:lumMod val="75000"/>
              </a:schemeClr>
            </a:bgClr>
          </a:pattFill>
        </p:spPr>
        <p:txBody>
          <a:bodyPr wrap="square" rtlCol="0">
            <a:spAutoFit/>
          </a:bodyPr>
          <a:lstStyle/>
          <a:p>
            <a:endParaRPr lang="en-US" sz="1400" dirty="0">
              <a:solidFill>
                <a:schemeClr val="tx2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r>
              <a:rPr lang="en-US" sz="4800" dirty="0" smtClean="0">
                <a:solidFill>
                  <a:schemeClr val="tx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Fair Hike Academy</a:t>
            </a:r>
            <a:endParaRPr lang="en-US"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2000" dirty="0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That’s the way the cookie crumbles!</a:t>
            </a:r>
            <a:endParaRPr lang="en-US" sz="2000" dirty="0">
              <a:solidFill>
                <a:schemeClr val="tx2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8199" name="Picture 7" descr="https://www.niem.gov/SiteAssets/Site%20Images/niem-onlinetrain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657600"/>
            <a:ext cx="3429000" cy="2269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 &amp; 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29600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68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Thank You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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29600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28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Today’s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Topics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29600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8610600" cy="4572000"/>
          </a:xfrm>
        </p:spPr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Recap</a:t>
            </a:r>
          </a:p>
          <a:p>
            <a:pPr>
              <a:buFont typeface="Courier New" pitchFamily="49" charset="0"/>
              <a:buChar char="o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Java - WORA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JVM, JDK and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JRE</a:t>
            </a:r>
          </a:p>
          <a:p>
            <a:pPr>
              <a:buFont typeface="Courier New" pitchFamily="49" charset="0"/>
              <a:buChar char="o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Code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Structure</a:t>
            </a:r>
          </a:p>
          <a:p>
            <a:pPr>
              <a:buFont typeface="Courier New" pitchFamily="49" charset="0"/>
              <a:buChar char="o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Main Method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Simple Java Program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Execute Java Program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Takeaways or Exercise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Courier New" pitchFamily="49" charset="0"/>
              <a:buChar char="o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Courier New" pitchFamily="49" charset="0"/>
              <a:buChar char="o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Courier New" pitchFamily="49" charset="0"/>
              <a:buChar char="o"/>
            </a:pP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59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153400" cy="7620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Java - "Write once, run anywhere" (WORA)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310080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85950"/>
            <a:ext cx="8267700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33482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JVM,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JDK and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JRE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310080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57349"/>
            <a:ext cx="7848600" cy="4415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81436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Code Structure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310080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1770995"/>
            <a:ext cx="5715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Source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code file (with the .java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extension) holds one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class definition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 class has one or more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Developer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Tools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Method code is basically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 set of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statements. It can be termed as a function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or procedure.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152650"/>
            <a:ext cx="2936162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47063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Main Method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228600" y="1752600"/>
            <a:ext cx="8610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 void main (String() 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[])</a:t>
            </a:r>
          </a:p>
          <a:p>
            <a:pPr>
              <a:spcBef>
                <a:spcPct val="20000"/>
              </a:spcBef>
            </a:pP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//statements</a:t>
            </a:r>
          </a:p>
          <a:p>
            <a:pPr>
              <a:spcBef>
                <a:spcPct val="20000"/>
              </a:spcBef>
            </a:pP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>
              <a:spcBef>
                <a:spcPct val="20000"/>
              </a:spcBef>
            </a:pP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When the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JVM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starts running, it looks for the class you give it at the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command line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Then it starts looking for a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specially-Written main() method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29600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539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Simple Java Program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228600" y="1752600"/>
            <a:ext cx="86106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lass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MyFirstProg</a:t>
            </a:r>
            <a:endParaRPr lang="en-US" sz="20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 </a:t>
            </a:r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public static void main(String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[])</a:t>
            </a:r>
          </a:p>
          <a:p>
            <a:pPr>
              <a:spcBef>
                <a:spcPct val="20000"/>
              </a:spcBef>
            </a:pP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{  </a:t>
            </a:r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(“Welcome to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FairHike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Academy!");  </a:t>
            </a:r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}  </a:t>
            </a:r>
          </a:p>
          <a:p>
            <a:pPr>
              <a:spcBef>
                <a:spcPct val="20000"/>
              </a:spcBef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endParaRPr lang="en-US" sz="20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Write above code in a text File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Save as 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MyFirstProg.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077200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2493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Execute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ava Program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242834" y="1752600"/>
            <a:ext cx="8748766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Open Command Prompt window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Navigate to Java file location using CD DOS command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Compile using “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javac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&lt;java file name&gt;”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command</a:t>
            </a:r>
          </a:p>
          <a:p>
            <a:pPr>
              <a:spcBef>
                <a:spcPct val="20000"/>
              </a:spcBef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javac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MyFirstProg.java</a:t>
            </a:r>
            <a:endParaRPr lang="en-US" sz="24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Run the program using “ java 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classname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&gt;”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command</a:t>
            </a:r>
          </a:p>
          <a:p>
            <a:pPr>
              <a:spcBef>
                <a:spcPct val="20000"/>
              </a:spcBef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 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MyFirstProg</a:t>
            </a:r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153400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89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Takeaway or Exercise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29600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21901" y="2667000"/>
            <a:ext cx="86106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Create a sample java program and execute using command prompt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9641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3178</TotalTime>
  <Words>224</Words>
  <Application>Microsoft Office PowerPoint</Application>
  <PresentationFormat>On-screen Show (4:3)</PresentationFormat>
  <Paragraphs>73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Median</vt:lpstr>
      <vt:lpstr>Test Automation Using Selenium</vt:lpstr>
      <vt:lpstr>Today’s Topics</vt:lpstr>
      <vt:lpstr>Java - "Write once, run anywhere" (WORA)</vt:lpstr>
      <vt:lpstr>JVM, JDK and JRE</vt:lpstr>
      <vt:lpstr>Code Structure</vt:lpstr>
      <vt:lpstr>Main Method</vt:lpstr>
      <vt:lpstr>Simple Java Program</vt:lpstr>
      <vt:lpstr>Execute Java Program</vt:lpstr>
      <vt:lpstr>Takeaway or Exercise </vt:lpstr>
      <vt:lpstr>Q &amp; A</vt:lpstr>
      <vt:lpstr>Thank You 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Automation using Selenium</dc:title>
  <dc:creator>Vulli, Naresh</dc:creator>
  <cp:lastModifiedBy>naruto42071 uzumaki</cp:lastModifiedBy>
  <cp:revision>479</cp:revision>
  <dcterms:created xsi:type="dcterms:W3CDTF">2013-05-16T13:38:49Z</dcterms:created>
  <dcterms:modified xsi:type="dcterms:W3CDTF">2016-03-16T18:32:47Z</dcterms:modified>
</cp:coreProperties>
</file>