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356" r:id="rId4"/>
    <p:sldId id="357" r:id="rId5"/>
    <p:sldId id="361" r:id="rId6"/>
    <p:sldId id="355" r:id="rId7"/>
    <p:sldId id="362" r:id="rId8"/>
    <p:sldId id="349" r:id="rId9"/>
    <p:sldId id="320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06" autoAdjust="0"/>
  </p:normalViewPr>
  <p:slideViewPr>
    <p:cSldViewPr>
      <p:cViewPr>
        <p:scale>
          <a:sx n="76" d="100"/>
          <a:sy n="76" d="100"/>
        </p:scale>
        <p:origin x="-1632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7D309-70BE-4DA1-B706-31357623D5D1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C82F-7C60-46ED-B557-8835CB95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7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19B27-EF2F-4F6B-806A-A3A33168C04D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9BCE-33EE-41EF-BE51-6D77B8722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13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6E382F4-3387-45BA-8C8E-CCD04F9ED827}" type="datetime1">
              <a:rPr lang="en-US" smtClean="0"/>
              <a:t>3/18/2016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AAB5-99A2-42C5-89A0-BAE84863A299}" type="datetime1">
              <a:rPr lang="en-US" smtClean="0"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A9905B3-912B-473C-A4DF-3B30EF6FD70B}" type="datetime1">
              <a:rPr lang="en-US" smtClean="0"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DF5D-1E19-46B0-9614-5E9B9FF4CB19}" type="datetime1">
              <a:rPr lang="en-US" smtClean="0"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F23-EABF-47A9-9AC8-3C3A82679ABF}" type="datetime1">
              <a:rPr lang="en-US" smtClean="0"/>
              <a:t>3/18/2016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EB0A292-7B49-40F2-A9C8-EBFC0FADE00C}" type="datetime1">
              <a:rPr lang="en-US" smtClean="0"/>
              <a:t>3/18/2016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7696DFC-5E36-4C54-A6FD-799662550D22}" type="datetime1">
              <a:rPr lang="en-US" smtClean="0"/>
              <a:t>3/18/2016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AC92-0F4D-4950-A355-071EFAA7B63E}" type="datetime1">
              <a:rPr lang="en-US" smtClean="0"/>
              <a:t>3/18/2016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762-CC82-44DE-9E69-952FAF6FC725}" type="datetime1">
              <a:rPr lang="en-US" smtClean="0"/>
              <a:t>3/18/2016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1631-A7B1-4D54-9EBA-9F746DE14342}" type="datetime1">
              <a:rPr lang="en-US" smtClean="0"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4CD8835-77CB-4F02-BD1F-381C524544C0}" type="datetime1">
              <a:rPr lang="en-US" smtClean="0"/>
              <a:t>3/18/2016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DEEE0-4A4B-4C26-B911-D317D7C4DA6A}" type="datetime1">
              <a:rPr lang="en-US" smtClean="0"/>
              <a:t>3/18/2016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7630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Using Selenium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458200" cy="100660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8:  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– Collections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72200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fairhike@gmail.com                     www.fairhike.blogspot.com | www.facebook.com/fairhike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724400" y="4114800"/>
            <a:ext cx="42672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 Naresh Vulli,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CSTE, PAHM.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3438" cy="138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00199" y="1"/>
            <a:ext cx="7543801" cy="1384995"/>
          </a:xfrm>
          <a:prstGeom prst="rect">
            <a:avLst/>
          </a:prstGeom>
          <a:pattFill prst="narVert">
            <a:fgClr>
              <a:schemeClr val="bg2">
                <a:lumMod val="90000"/>
              </a:schemeClr>
            </a:fgClr>
            <a:bgClr>
              <a:schemeClr val="accent1">
                <a:lumMod val="75000"/>
              </a:schemeClr>
            </a:bgClr>
          </a:patt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4800" dirty="0" smtClean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Fair Hike Academy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That’s the way the cookie crumbles!</a:t>
            </a:r>
            <a:endParaRPr lang="en-US" sz="20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199" name="Picture 7" descr="https://www.niem.gov/SiteAssets/Site%20Images/niem-online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429000" cy="22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Today’s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45720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Collections Framework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Takeaways or Exercise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868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1008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589544"/>
            <a:ext cx="8305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 can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have methods and variables just like the class but the methods declared in interface are by default abstract (only method signature, no body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interfaces we can achieve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Inheritance as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class can implement more than one interfaces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782550"/>
              </p:ext>
            </p:extLst>
          </p:nvPr>
        </p:nvGraphicFramePr>
        <p:xfrm>
          <a:off x="1143000" y="5257800"/>
          <a:ext cx="204304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Packager Shell Object" showAsIcon="1" r:id="rId3" imgW="1173960" imgH="437400" progId="Package">
                  <p:embed/>
                </p:oleObj>
              </mc:Choice>
              <mc:Fallback>
                <p:oleObj name="Packager Shell Object" showAsIcon="1" r:id="rId3" imgW="11739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5257800"/>
                        <a:ext cx="2043043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706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Collections Framework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76400"/>
            <a:ext cx="861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collection of interfaces and classes which helps in storing and processing the data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efficiently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4" y="2819400"/>
            <a:ext cx="864381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53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752600"/>
            <a:ext cx="8610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Set is a Collection that cannot contain duplicate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elements </a:t>
            </a:r>
          </a:p>
          <a:p>
            <a:pPr>
              <a:spcBef>
                <a:spcPct val="20000"/>
              </a:spcBef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HashSet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Iteration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order of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 will not remain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constant over time. This class permits the null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TreeSet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similar to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HashSet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except that it sorts the elements in the ascending order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0772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979351"/>
              </p:ext>
            </p:extLst>
          </p:nvPr>
        </p:nvGraphicFramePr>
        <p:xfrm>
          <a:off x="1752600" y="4952999"/>
          <a:ext cx="1676400" cy="83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Packager Shell Object" showAsIcon="1" r:id="rId3" imgW="877320" imgH="437400" progId="Package">
                  <p:embed/>
                </p:oleObj>
              </mc:Choice>
              <mc:Fallback>
                <p:oleObj name="Packager Shell Object" showAsIcon="1" r:id="rId3" imgW="87732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4952999"/>
                        <a:ext cx="1676400" cy="836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104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752600"/>
            <a:ext cx="8610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List is an ordered Collection (sometimes called a sequence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spcBef>
                <a:spcPct val="20000"/>
              </a:spcBef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Resizable-array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implementation of the List interface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LinkedList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Doubly-linked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 implementation of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Vector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The Vector class implements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growable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array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0772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316842"/>
              </p:ext>
            </p:extLst>
          </p:nvPr>
        </p:nvGraphicFramePr>
        <p:xfrm>
          <a:off x="2057400" y="5423059"/>
          <a:ext cx="1485900" cy="736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Packager Shell Object" showAsIcon="1" r:id="rId3" imgW="883800" imgH="437400" progId="Package">
                  <p:embed/>
                </p:oleObj>
              </mc:Choice>
              <mc:Fallback>
                <p:oleObj name="Packager Shell Object" showAsIcon="1" r:id="rId3" imgW="88380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5423059"/>
                        <a:ext cx="1485900" cy="736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8249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752600"/>
            <a:ext cx="8610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Map is an object that maps keys to values. A map cannot contain duplicate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map is not retained and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permits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nulls</a:t>
            </a:r>
          </a:p>
          <a:p>
            <a:pPr>
              <a:spcBef>
                <a:spcPct val="20000"/>
              </a:spcBef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HashTable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 Order of the map is not retained and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does not permit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nulls</a:t>
            </a: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TreeMap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TreeMap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sorted in the ascending order of its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0772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54931"/>
              </p:ext>
            </p:extLst>
          </p:nvPr>
        </p:nvGraphicFramePr>
        <p:xfrm>
          <a:off x="1676400" y="5867399"/>
          <a:ext cx="1600200" cy="739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Packager Shell Object" showAsIcon="1" r:id="rId3" imgW="948240" imgH="437400" progId="Package">
                  <p:embed/>
                </p:oleObj>
              </mc:Choice>
              <mc:Fallback>
                <p:oleObj name="Packager Shell Object" showAsIcon="1" r:id="rId3" imgW="9482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5867399"/>
                        <a:ext cx="1600200" cy="739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104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 or Exercise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1901" y="2667000"/>
            <a:ext cx="8610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and execute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 least one programs using all Collections Frameworks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Write a program to achieve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Inheritance using Interfaces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4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3380</TotalTime>
  <Words>292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Median</vt:lpstr>
      <vt:lpstr>Package</vt:lpstr>
      <vt:lpstr>Test Automation Using Selenium</vt:lpstr>
      <vt:lpstr>Today’s Topics</vt:lpstr>
      <vt:lpstr>Interface</vt:lpstr>
      <vt:lpstr>Collections Framework</vt:lpstr>
      <vt:lpstr>Set</vt:lpstr>
      <vt:lpstr>List</vt:lpstr>
      <vt:lpstr>Map</vt:lpstr>
      <vt:lpstr>Takeaway or Exercise </vt:lpstr>
      <vt:lpstr>Q &amp; A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using Selenium</dc:title>
  <dc:creator>Vulli, Naresh</dc:creator>
  <cp:lastModifiedBy>naruto42071 uzumaki</cp:lastModifiedBy>
  <cp:revision>516</cp:revision>
  <dcterms:created xsi:type="dcterms:W3CDTF">2013-05-16T13:38:49Z</dcterms:created>
  <dcterms:modified xsi:type="dcterms:W3CDTF">2016-03-18T19:00:37Z</dcterms:modified>
</cp:coreProperties>
</file>