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357" r:id="rId4"/>
    <p:sldId id="361" r:id="rId5"/>
    <p:sldId id="355" r:id="rId6"/>
    <p:sldId id="363" r:id="rId7"/>
    <p:sldId id="364" r:id="rId8"/>
    <p:sldId id="365" r:id="rId9"/>
    <p:sldId id="366" r:id="rId10"/>
    <p:sldId id="367" r:id="rId11"/>
    <p:sldId id="349" r:id="rId12"/>
    <p:sldId id="32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1085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D309-70BE-4DA1-B706-31357623D5D1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C82F-7C60-46ED-B557-8835CB95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7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19B27-EF2F-4F6B-806A-A3A33168C04D}" type="datetimeFigureOut">
              <a:rPr lang="en-US" smtClean="0"/>
              <a:pPr/>
              <a:t>3/20/2016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9BCE-33EE-41EF-BE51-6D77B8722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E382F4-3387-45BA-8C8E-CCD04F9ED827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AAB5-99A2-42C5-89A0-BAE84863A299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A9905B3-912B-473C-A4DF-3B30EF6FD70B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DF5D-1E19-46B0-9614-5E9B9FF4CB19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9F23-EABF-47A9-9AC8-3C3A82679ABF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EB0A292-7B49-40F2-A9C8-EBFC0FADE00C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6DFC-5E36-4C54-A6FD-799662550D22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C92-0F4D-4950-A355-071EFAA7B63E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1762-CC82-44DE-9E69-952FAF6FC725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1631-A7B1-4D54-9EBA-9F746DE14342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CD8835-77CB-4F02-BD1F-381C524544C0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DEEE0-4A4B-4C26-B911-D317D7C4DA6A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www.fairhike.blogspot.com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5ABC88-FB01-4DA0-AB6E-9C5D3E1C12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eclipse-ide-java-developers/mars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763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Using Selenium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100660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 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Eclipse IDE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72200"/>
            <a:ext cx="906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fairhike@gmail.com                     www.fairhike.blogspot.com | www.facebook.com/fairhike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724400" y="4114800"/>
            <a:ext cx="42672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: Naresh Vulli,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CSTE, PAHM.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03438" cy="138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00199" y="1"/>
            <a:ext cx="7543801" cy="1384995"/>
          </a:xfrm>
          <a:prstGeom prst="rect">
            <a:avLst/>
          </a:prstGeom>
          <a:pattFill prst="narVert">
            <a:fgClr>
              <a:schemeClr val="bg2">
                <a:lumMod val="90000"/>
              </a:schemeClr>
            </a:fgClr>
            <a:bgClr>
              <a:schemeClr val="accent1">
                <a:lumMod val="75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4800" dirty="0" smtClean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Fair Hike Academy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That’s the way the cookie crumbles!</a:t>
            </a:r>
            <a:endParaRPr lang="en-US" sz="20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199" name="Picture 7" descr="https://www.niem.gov/SiteAssets/Site%20Images/niem-online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3429000" cy="22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Running Java program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4096"/>
            <a:ext cx="3067050" cy="493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752725"/>
            <a:ext cx="38766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375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Takeaway or Exercise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1901" y="2667000"/>
            <a:ext cx="8610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all Java example files using Eclipse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different features available with Eclipse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Today’s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Eclipse IDE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JRE Library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a Java Program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Executing Java Program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 Exercise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Eclipse IDE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676400"/>
            <a:ext cx="8610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Eclipse is famous for our Java Integrated Development Environment (IDE). It contains a base workspace and an extensible plug-in system for customizing the environment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Eclipse have been named after different celestial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bodies: Europa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Ganymede,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Callisto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Galileo, Luna, and recently, Mars.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2296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257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5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www.eclipse.org/downloads/packages/eclipse-ide-java-developers/mars2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Links – Select 32-bit / 64-bit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Determine using “Java –version”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Click 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the zip file to a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Launch Eclipse application directly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	www.fairhike.blogspot.com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0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JRE Library Setup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797491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657600"/>
            <a:ext cx="64484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9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Java Project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 Java Project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7900"/>
            <a:ext cx="661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19675"/>
            <a:ext cx="64865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533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Java Package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file system to manage source and class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 Package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505200"/>
            <a:ext cx="66103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3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8600" y="15240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 Class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7550"/>
            <a:ext cx="44450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730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a Java program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8077200" cy="365125"/>
          </a:xfrm>
        </p:spPr>
        <p:txBody>
          <a:bodyPr/>
          <a:lstStyle/>
          <a:p>
            <a:r>
              <a:rPr lang="en-US" dirty="0" smtClean="0"/>
              <a:t>www.fairhike.blogspot.com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" y="1828800"/>
            <a:ext cx="8846489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695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3522</TotalTime>
  <Words>221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Test Automation Using Selenium</vt:lpstr>
      <vt:lpstr>Today’s Topics</vt:lpstr>
      <vt:lpstr>Eclipse IDE</vt:lpstr>
      <vt:lpstr>Installation</vt:lpstr>
      <vt:lpstr>JRE Library Setup</vt:lpstr>
      <vt:lpstr>Java Project</vt:lpstr>
      <vt:lpstr>Java Package</vt:lpstr>
      <vt:lpstr>Java Class</vt:lpstr>
      <vt:lpstr>Writing a Java program</vt:lpstr>
      <vt:lpstr>Running Java program</vt:lpstr>
      <vt:lpstr>Takeaway or Exercise </vt:lpstr>
      <vt:lpstr>Q &amp; A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using Selenium</dc:title>
  <dc:creator>Vulli, Naresh</dc:creator>
  <cp:lastModifiedBy>naruto42071 uzumaki</cp:lastModifiedBy>
  <cp:revision>538</cp:revision>
  <dcterms:created xsi:type="dcterms:W3CDTF">2013-05-16T13:38:49Z</dcterms:created>
  <dcterms:modified xsi:type="dcterms:W3CDTF">2016-03-20T10:11:48Z</dcterms:modified>
</cp:coreProperties>
</file>