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a828026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a828026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There’s a bunch of talented people. I’m not as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Intimidating clients - do you guys work with Microsoft? How did I even got here? You hired me by mistake.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Praised for my first project. Then the second, then the third.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Hey, yes, there’s room for improvement, but there’s still some things to be praised.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803440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1803440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1803440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1803440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a828026b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a828026b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a828026b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a828026b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a828026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a828026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a828026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a828026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a828026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a828026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a828026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a828026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a828026b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a828026b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1803440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1803440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I’ll try to be funny but remember this is my second language, so it can get messy and I can blow everything 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So, I’m not an impostor, really. Maybe some of you understand this reference, some others don’t but this is a “childs” game (note how I put quotes in child cause im guilty of playing it). So, in this game, there’s a crew of astronauts or something similar, but there’s someone who is an impostor. That person is not an astronaut, he is a fraud.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So… I bet some of you have felt this way. Like everyone else is doing great and somehow you may not be quite prepared to be part of a team.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This is what I’m going to be presenting today, a reflection and compilation of funny moments -hopefully moments that some of you can relate to- that have happened to me and my impostor syndrome.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828026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828026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1803440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1803440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18034407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18034407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Due to the complexity of the problems we’re solving. We’re solving for something different every time.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1803440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1803440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Women often are asked to support their point with evidence. That doesn’t happen too often for men.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tl;dr high achieving minorities suffer from it.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a828026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a828026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Women often are asked to support their point with evidence. That doesn’t happen too often for men.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tl;dr high achieving minorities suffer from it.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1803440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1803440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first job writing - I thought I couldn’t write. I took the offer because I thought I could make an impact, company seemed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manager at the time pushed me to go for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 thought I couldn’t write - after 5 years studying communications and writing freaking long and conscoius essays. I still thought I couldn’t write good articles.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 terrified me to have a blank page at first.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 held the record for the most visited articles for over a year.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803440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803440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You’re going to be building an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 app, project management. I was hesitant to do it.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1803440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1803440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 had a client who wasn’t evangelised as why UX adds value to the company, product or whatever.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 work was constantly challenged: why does it take you so long? what do you have to do that “research” thing? I don’t see any value in design thinking.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This could happen to anyone. Wasn’t me, was the client.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1803440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1803440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There’s a bunch of talented people. I’m not as good.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Intimidating clients - do you guys work with Microsoft? How did I even got here? You hired me by mistake.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Praised for my first project. Then the second, then the third.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Hey, yes, there’s room for improvement, but there’s still some things to be praised.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3A48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DYPdsCN69lc" TargetMode="External"/><Relationship Id="rId4" Type="http://schemas.openxmlformats.org/officeDocument/2006/relationships/hyperlink" Target="https://www.teamblind.com/blog/index.php/2020/07/22/impostor-syndrome-tech-and-finance-professionals-are-not-immuned/" TargetMode="External"/><Relationship Id="rId5" Type="http://schemas.openxmlformats.org/officeDocument/2006/relationships/hyperlink" Target="https://www.youtube.com/watch?v=dumm_XfHkmY" TargetMode="External"/><Relationship Id="rId6" Type="http://schemas.openxmlformats.org/officeDocument/2006/relationships/hyperlink" Target="https://www.youtube.com/watch?v=wtrF5C7Gv7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62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50" y="0"/>
            <a:ext cx="795011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Appendix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Mayuko </a:t>
            </a:r>
            <a:r>
              <a:rPr lang="es-419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https://www.youtube.com/watch?v=DYPdsCN69lc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Mental Health Awareness: </a:t>
            </a:r>
            <a:r>
              <a:rPr lang="es-419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https://www.teamblind.com/blog/index.php/2020/07/22/impostor-syndrome-tech-and-finance-professionals-are-not-immuned/</a:t>
            </a:r>
            <a:r>
              <a:rPr lang="es-419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Michelle Obama </a:t>
            </a:r>
            <a:r>
              <a:rPr lang="es-419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https://www.youtube.com/watch?v=dumm_XfHkmY</a:t>
            </a:r>
            <a:r>
              <a:rPr lang="es-419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Jessica Rose, Laracon 2015 </a:t>
            </a:r>
            <a:r>
              <a:rPr lang="es-419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https://www.youtube.com/watch?v=wtrF5C7Gv7E</a:t>
            </a:r>
            <a:r>
              <a:rPr lang="es-419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00" y="0"/>
            <a:ext cx="795020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25" y="0"/>
            <a:ext cx="795014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