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7"/>
  </p:notesMasterIdLst>
  <p:sldIdLst>
    <p:sldId id="262" r:id="rId5"/>
    <p:sldId id="263" r:id="rId6"/>
    <p:sldId id="257" r:id="rId7"/>
    <p:sldId id="258" r:id="rId8"/>
    <p:sldId id="266" r:id="rId9"/>
    <p:sldId id="267" r:id="rId10"/>
    <p:sldId id="268" r:id="rId11"/>
    <p:sldId id="259" r:id="rId12"/>
    <p:sldId id="264" r:id="rId13"/>
    <p:sldId id="265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C84C"/>
    <a:srgbClr val="008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AB8A8-568D-4B4A-8D96-6A6C422A7EFD}" v="10" dt="2021-01-20T18:34:26.083"/>
    <p1510:client id="{A162B831-D8B7-40FB-B2E1-E1F5C62EB5B7}" v="17" dt="2021-01-20T17:34:2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Soroka" userId="25f9da44-979e-4bdf-88a0-c880a0b5d1d2" providerId="ADAL" clId="{A162B831-D8B7-40FB-B2E1-E1F5C62EB5B7}"/>
    <pc:docChg chg="undo custSel addSld delSld modSld">
      <pc:chgData name="Christopher Soroka" userId="25f9da44-979e-4bdf-88a0-c880a0b5d1d2" providerId="ADAL" clId="{A162B831-D8B7-40FB-B2E1-E1F5C62EB5B7}" dt="2021-01-20T17:36:03.983" v="846" actId="478"/>
      <pc:docMkLst>
        <pc:docMk/>
      </pc:docMkLst>
      <pc:sldChg chg="addSp delSp modSp mod">
        <pc:chgData name="Christopher Soroka" userId="25f9da44-979e-4bdf-88a0-c880a0b5d1d2" providerId="ADAL" clId="{A162B831-D8B7-40FB-B2E1-E1F5C62EB5B7}" dt="2021-01-20T17:11:45.215" v="760" actId="1037"/>
        <pc:sldMkLst>
          <pc:docMk/>
          <pc:sldMk cId="685963742" sldId="257"/>
        </pc:sldMkLst>
        <pc:spChg chg="del">
          <ac:chgData name="Christopher Soroka" userId="25f9da44-979e-4bdf-88a0-c880a0b5d1d2" providerId="ADAL" clId="{A162B831-D8B7-40FB-B2E1-E1F5C62EB5B7}" dt="2021-01-19T21:24:57.160" v="3" actId="478"/>
          <ac:spMkLst>
            <pc:docMk/>
            <pc:sldMk cId="685963742" sldId="257"/>
            <ac:spMk id="2" creationId="{00000000-0000-0000-0000-000000000000}"/>
          </ac:spMkLst>
        </pc:spChg>
        <pc:spChg chg="del">
          <ac:chgData name="Christopher Soroka" userId="25f9da44-979e-4bdf-88a0-c880a0b5d1d2" providerId="ADAL" clId="{A162B831-D8B7-40FB-B2E1-E1F5C62EB5B7}" dt="2021-01-19T21:24:46.826" v="2" actId="478"/>
          <ac:spMkLst>
            <pc:docMk/>
            <pc:sldMk cId="685963742" sldId="257"/>
            <ac:spMk id="3" creationId="{00000000-0000-0000-0000-000000000000}"/>
          </ac:spMkLst>
        </pc:spChg>
        <pc:spChg chg="add del mod ord">
          <ac:chgData name="Christopher Soroka" userId="25f9da44-979e-4bdf-88a0-c880a0b5d1d2" providerId="ADAL" clId="{A162B831-D8B7-40FB-B2E1-E1F5C62EB5B7}" dt="2021-01-20T13:36:57.654" v="400" actId="1036"/>
          <ac:spMkLst>
            <pc:docMk/>
            <pc:sldMk cId="685963742" sldId="257"/>
            <ac:spMk id="7" creationId="{1D0B3BC5-9832-4B32-BBF7-340C6DCB50CE}"/>
          </ac:spMkLst>
        </pc:spChg>
        <pc:spChg chg="add del mod ord">
          <ac:chgData name="Christopher Soroka" userId="25f9da44-979e-4bdf-88a0-c880a0b5d1d2" providerId="ADAL" clId="{A162B831-D8B7-40FB-B2E1-E1F5C62EB5B7}" dt="2021-01-20T13:36:45.074" v="397" actId="1036"/>
          <ac:spMkLst>
            <pc:docMk/>
            <pc:sldMk cId="685963742" sldId="257"/>
            <ac:spMk id="8" creationId="{7C625B9A-845B-4FC5-AE47-81DC60EB281B}"/>
          </ac:spMkLst>
        </pc:spChg>
        <pc:spChg chg="add del mod ord">
          <ac:chgData name="Christopher Soroka" userId="25f9da44-979e-4bdf-88a0-c880a0b5d1d2" providerId="ADAL" clId="{A162B831-D8B7-40FB-B2E1-E1F5C62EB5B7}" dt="2021-01-20T14:08:14.207" v="744" actId="207"/>
          <ac:spMkLst>
            <pc:docMk/>
            <pc:sldMk cId="685963742" sldId="257"/>
            <ac:spMk id="9" creationId="{21BFC4AE-A2D2-42D0-B61D-6CCE3DDD2DE5}"/>
          </ac:spMkLst>
        </pc:spChg>
        <pc:spChg chg="add del mod ord">
          <ac:chgData name="Christopher Soroka" userId="25f9da44-979e-4bdf-88a0-c880a0b5d1d2" providerId="ADAL" clId="{A162B831-D8B7-40FB-B2E1-E1F5C62EB5B7}" dt="2021-01-20T13:27:45.090" v="132" actId="1035"/>
          <ac:spMkLst>
            <pc:docMk/>
            <pc:sldMk cId="685963742" sldId="257"/>
            <ac:spMk id="10" creationId="{E90CBA79-F88A-46F2-94AB-B8528FCAF952}"/>
          </ac:spMkLst>
        </pc:spChg>
        <pc:spChg chg="add mod">
          <ac:chgData name="Christopher Soroka" userId="25f9da44-979e-4bdf-88a0-c880a0b5d1d2" providerId="ADAL" clId="{A162B831-D8B7-40FB-B2E1-E1F5C62EB5B7}" dt="2021-01-20T14:08:14.207" v="744" actId="207"/>
          <ac:spMkLst>
            <pc:docMk/>
            <pc:sldMk cId="685963742" sldId="257"/>
            <ac:spMk id="11" creationId="{0347DB02-BE3C-426E-ACCC-B573C18AA999}"/>
          </ac:spMkLst>
        </pc:spChg>
        <pc:spChg chg="add mod">
          <ac:chgData name="Christopher Soroka" userId="25f9da44-979e-4bdf-88a0-c880a0b5d1d2" providerId="ADAL" clId="{A162B831-D8B7-40FB-B2E1-E1F5C62EB5B7}" dt="2021-01-20T17:11:45.215" v="760" actId="1037"/>
          <ac:spMkLst>
            <pc:docMk/>
            <pc:sldMk cId="685963742" sldId="257"/>
            <ac:spMk id="13" creationId="{5154602E-0F2E-4D89-89F6-FD4ED4BB95A2}"/>
          </ac:spMkLst>
        </pc:spChg>
        <pc:picChg chg="add del mod ord">
          <ac:chgData name="Christopher Soroka" userId="25f9da44-979e-4bdf-88a0-c880a0b5d1d2" providerId="ADAL" clId="{A162B831-D8B7-40FB-B2E1-E1F5C62EB5B7}" dt="2021-01-19T21:27:01.729" v="10" actId="478"/>
          <ac:picMkLst>
            <pc:docMk/>
            <pc:sldMk cId="685963742" sldId="257"/>
            <ac:picMk id="6" creationId="{080D4FBE-16C5-4E59-8CBB-006E70CD6BEF}"/>
          </ac:picMkLst>
        </pc:picChg>
        <pc:picChg chg="add mod ord">
          <ac:chgData name="Christopher Soroka" userId="25f9da44-979e-4bdf-88a0-c880a0b5d1d2" providerId="ADAL" clId="{A162B831-D8B7-40FB-B2E1-E1F5C62EB5B7}" dt="2021-01-19T21:30:44.563" v="18" actId="167"/>
          <ac:picMkLst>
            <pc:docMk/>
            <pc:sldMk cId="685963742" sldId="257"/>
            <ac:picMk id="12" creationId="{B3EA8D15-87C6-4782-9991-D4BED148D6C4}"/>
          </ac:picMkLst>
        </pc:picChg>
      </pc:sldChg>
      <pc:sldChg chg="addSp delSp modSp mod">
        <pc:chgData name="Christopher Soroka" userId="25f9da44-979e-4bdf-88a0-c880a0b5d1d2" providerId="ADAL" clId="{A162B831-D8B7-40FB-B2E1-E1F5C62EB5B7}" dt="2021-01-20T14:08:36.634" v="745" actId="207"/>
        <pc:sldMkLst>
          <pc:docMk/>
          <pc:sldMk cId="1300394698" sldId="258"/>
        </pc:sldMkLst>
        <pc:spChg chg="del">
          <ac:chgData name="Christopher Soroka" userId="25f9da44-979e-4bdf-88a0-c880a0b5d1d2" providerId="ADAL" clId="{A162B831-D8B7-40FB-B2E1-E1F5C62EB5B7}" dt="2021-01-19T21:36:06.946" v="20" actId="478"/>
          <ac:spMkLst>
            <pc:docMk/>
            <pc:sldMk cId="1300394698" sldId="258"/>
            <ac:spMk id="2" creationId="{00000000-0000-0000-0000-000000000000}"/>
          </ac:spMkLst>
        </pc:spChg>
        <pc:spChg chg="del">
          <ac:chgData name="Christopher Soroka" userId="25f9da44-979e-4bdf-88a0-c880a0b5d1d2" providerId="ADAL" clId="{A162B831-D8B7-40FB-B2E1-E1F5C62EB5B7}" dt="2021-01-19T21:36:01.058" v="19" actId="478"/>
          <ac:spMkLst>
            <pc:docMk/>
            <pc:sldMk cId="1300394698" sldId="258"/>
            <ac:spMk id="3" creationId="{00000000-0000-0000-0000-000000000000}"/>
          </ac:spMkLst>
        </pc:spChg>
        <pc:spChg chg="del">
          <ac:chgData name="Christopher Soroka" userId="25f9da44-979e-4bdf-88a0-c880a0b5d1d2" providerId="ADAL" clId="{A162B831-D8B7-40FB-B2E1-E1F5C62EB5B7}" dt="2021-01-19T21:36:01.058" v="19" actId="478"/>
          <ac:spMkLst>
            <pc:docMk/>
            <pc:sldMk cId="1300394698" sldId="258"/>
            <ac:spMk id="4" creationId="{00000000-0000-0000-0000-000000000000}"/>
          </ac:spMkLst>
        </pc:spChg>
        <pc:spChg chg="add mod">
          <ac:chgData name="Christopher Soroka" userId="25f9da44-979e-4bdf-88a0-c880a0b5d1d2" providerId="ADAL" clId="{A162B831-D8B7-40FB-B2E1-E1F5C62EB5B7}" dt="2021-01-20T14:00:18.911" v="604" actId="20577"/>
          <ac:spMkLst>
            <pc:docMk/>
            <pc:sldMk cId="1300394698" sldId="258"/>
            <ac:spMk id="7" creationId="{315A4B75-B98F-42A3-9FEA-942BBA2DA201}"/>
          </ac:spMkLst>
        </pc:spChg>
        <pc:spChg chg="add mod">
          <ac:chgData name="Christopher Soroka" userId="25f9da44-979e-4bdf-88a0-c880a0b5d1d2" providerId="ADAL" clId="{A162B831-D8B7-40FB-B2E1-E1F5C62EB5B7}" dt="2021-01-20T14:08:36.634" v="745" actId="207"/>
          <ac:spMkLst>
            <pc:docMk/>
            <pc:sldMk cId="1300394698" sldId="258"/>
            <ac:spMk id="9" creationId="{CDE52969-CB5A-4532-AD14-187EA898013E}"/>
          </ac:spMkLst>
        </pc:spChg>
        <pc:picChg chg="add mod">
          <ac:chgData name="Christopher Soroka" userId="25f9da44-979e-4bdf-88a0-c880a0b5d1d2" providerId="ADAL" clId="{A162B831-D8B7-40FB-B2E1-E1F5C62EB5B7}" dt="2021-01-19T21:36:27.834" v="25" actId="12789"/>
          <ac:picMkLst>
            <pc:docMk/>
            <pc:sldMk cId="1300394698" sldId="258"/>
            <ac:picMk id="8" creationId="{C35235AC-F816-452E-9F65-B9B8660343B0}"/>
          </ac:picMkLst>
        </pc:picChg>
      </pc:sldChg>
      <pc:sldChg chg="add del">
        <pc:chgData name="Christopher Soroka" userId="25f9da44-979e-4bdf-88a0-c880a0b5d1d2" providerId="ADAL" clId="{A162B831-D8B7-40FB-B2E1-E1F5C62EB5B7}" dt="2021-01-19T21:24:22.160" v="1" actId="47"/>
        <pc:sldMkLst>
          <pc:docMk/>
          <pc:sldMk cId="38313078" sldId="263"/>
        </pc:sldMkLst>
      </pc:sldChg>
      <pc:sldChg chg="addSp delSp modSp add mod">
        <pc:chgData name="Christopher Soroka" userId="25f9da44-979e-4bdf-88a0-c880a0b5d1d2" providerId="ADAL" clId="{A162B831-D8B7-40FB-B2E1-E1F5C62EB5B7}" dt="2021-01-20T14:04:58.193" v="743" actId="164"/>
        <pc:sldMkLst>
          <pc:docMk/>
          <pc:sldMk cId="1830677191" sldId="266"/>
        </pc:sldMkLst>
        <pc:spChg chg="add del mod">
          <ac:chgData name="Christopher Soroka" userId="25f9da44-979e-4bdf-88a0-c880a0b5d1d2" providerId="ADAL" clId="{A162B831-D8B7-40FB-B2E1-E1F5C62EB5B7}" dt="2021-01-20T14:04:50.626" v="742" actId="478"/>
          <ac:spMkLst>
            <pc:docMk/>
            <pc:sldMk cId="1830677191" sldId="266"/>
            <ac:spMk id="2" creationId="{D63FBF71-F0E4-43FF-B208-968A2D574C38}"/>
          </ac:spMkLst>
        </pc:spChg>
        <pc:spChg chg="add del mod">
          <ac:chgData name="Christopher Soroka" userId="25f9da44-979e-4bdf-88a0-c880a0b5d1d2" providerId="ADAL" clId="{A162B831-D8B7-40FB-B2E1-E1F5C62EB5B7}" dt="2021-01-19T21:38:07.356" v="34"/>
          <ac:spMkLst>
            <pc:docMk/>
            <pc:sldMk cId="1830677191" sldId="266"/>
            <ac:spMk id="7" creationId="{9DB735B9-5B85-49D2-8519-2047B7BD61BB}"/>
          </ac:spMkLst>
        </pc:spChg>
        <pc:spChg chg="add del mod">
          <ac:chgData name="Christopher Soroka" userId="25f9da44-979e-4bdf-88a0-c880a0b5d1d2" providerId="ADAL" clId="{A162B831-D8B7-40FB-B2E1-E1F5C62EB5B7}" dt="2021-01-19T21:38:07.356" v="34"/>
          <ac:spMkLst>
            <pc:docMk/>
            <pc:sldMk cId="1830677191" sldId="266"/>
            <ac:spMk id="9" creationId="{D35B8080-D03D-4B19-80F2-38848E00486F}"/>
          </ac:spMkLst>
        </pc:spChg>
        <pc:spChg chg="add mod">
          <ac:chgData name="Christopher Soroka" userId="25f9da44-979e-4bdf-88a0-c880a0b5d1d2" providerId="ADAL" clId="{A162B831-D8B7-40FB-B2E1-E1F5C62EB5B7}" dt="2021-01-20T14:04:58.193" v="743" actId="164"/>
          <ac:spMkLst>
            <pc:docMk/>
            <pc:sldMk cId="1830677191" sldId="266"/>
            <ac:spMk id="10" creationId="{E2239D9C-FB48-40B4-BE5D-451968E18843}"/>
          </ac:spMkLst>
        </pc:spChg>
        <pc:spChg chg="add mod">
          <ac:chgData name="Christopher Soroka" userId="25f9da44-979e-4bdf-88a0-c880a0b5d1d2" providerId="ADAL" clId="{A162B831-D8B7-40FB-B2E1-E1F5C62EB5B7}" dt="2021-01-20T14:04:58.193" v="743" actId="164"/>
          <ac:spMkLst>
            <pc:docMk/>
            <pc:sldMk cId="1830677191" sldId="266"/>
            <ac:spMk id="11" creationId="{7194BA80-334B-41A8-85CB-E78F42F03AB4}"/>
          </ac:spMkLst>
        </pc:spChg>
        <pc:spChg chg="add mod">
          <ac:chgData name="Christopher Soroka" userId="25f9da44-979e-4bdf-88a0-c880a0b5d1d2" providerId="ADAL" clId="{A162B831-D8B7-40FB-B2E1-E1F5C62EB5B7}" dt="2021-01-20T14:04:58.193" v="743" actId="164"/>
          <ac:spMkLst>
            <pc:docMk/>
            <pc:sldMk cId="1830677191" sldId="266"/>
            <ac:spMk id="12" creationId="{E459A0F0-DA40-4416-A868-C899FA23E690}"/>
          </ac:spMkLst>
        </pc:spChg>
        <pc:spChg chg="add mod">
          <ac:chgData name="Christopher Soroka" userId="25f9da44-979e-4bdf-88a0-c880a0b5d1d2" providerId="ADAL" clId="{A162B831-D8B7-40FB-B2E1-E1F5C62EB5B7}" dt="2021-01-20T14:04:58.193" v="743" actId="164"/>
          <ac:spMkLst>
            <pc:docMk/>
            <pc:sldMk cId="1830677191" sldId="266"/>
            <ac:spMk id="13" creationId="{61A206DA-9668-40DB-86FC-6313EE106D1D}"/>
          </ac:spMkLst>
        </pc:spChg>
        <pc:spChg chg="add mod">
          <ac:chgData name="Christopher Soroka" userId="25f9da44-979e-4bdf-88a0-c880a0b5d1d2" providerId="ADAL" clId="{A162B831-D8B7-40FB-B2E1-E1F5C62EB5B7}" dt="2021-01-20T14:04:58.193" v="743" actId="164"/>
          <ac:spMkLst>
            <pc:docMk/>
            <pc:sldMk cId="1830677191" sldId="266"/>
            <ac:spMk id="14" creationId="{42073F0B-406D-48A8-88F3-196B49F96B21}"/>
          </ac:spMkLst>
        </pc:spChg>
        <pc:spChg chg="add mod">
          <ac:chgData name="Christopher Soroka" userId="25f9da44-979e-4bdf-88a0-c880a0b5d1d2" providerId="ADAL" clId="{A162B831-D8B7-40FB-B2E1-E1F5C62EB5B7}" dt="2021-01-20T14:04:58.193" v="743" actId="164"/>
          <ac:spMkLst>
            <pc:docMk/>
            <pc:sldMk cId="1830677191" sldId="266"/>
            <ac:spMk id="15" creationId="{5D87CF4B-14A8-4566-B916-4598F9371685}"/>
          </ac:spMkLst>
        </pc:spChg>
        <pc:spChg chg="add mod">
          <ac:chgData name="Christopher Soroka" userId="25f9da44-979e-4bdf-88a0-c880a0b5d1d2" providerId="ADAL" clId="{A162B831-D8B7-40FB-B2E1-E1F5C62EB5B7}" dt="2021-01-20T14:01:03.566" v="607" actId="1076"/>
          <ac:spMkLst>
            <pc:docMk/>
            <pc:sldMk cId="1830677191" sldId="266"/>
            <ac:spMk id="16" creationId="{6586053F-88E1-4B6B-BA57-7A1B6294360E}"/>
          </ac:spMkLst>
        </pc:spChg>
        <pc:grpChg chg="add mod">
          <ac:chgData name="Christopher Soroka" userId="25f9da44-979e-4bdf-88a0-c880a0b5d1d2" providerId="ADAL" clId="{A162B831-D8B7-40FB-B2E1-E1F5C62EB5B7}" dt="2021-01-20T14:04:58.193" v="743" actId="164"/>
          <ac:grpSpMkLst>
            <pc:docMk/>
            <pc:sldMk cId="1830677191" sldId="266"/>
            <ac:grpSpMk id="4" creationId="{72BAD07C-9B9C-49F9-B301-869CB74BEEF6}"/>
          </ac:grpSpMkLst>
        </pc:grpChg>
        <pc:picChg chg="add mod">
          <ac:chgData name="Christopher Soroka" userId="25f9da44-979e-4bdf-88a0-c880a0b5d1d2" providerId="ADAL" clId="{A162B831-D8B7-40FB-B2E1-E1F5C62EB5B7}" dt="2021-01-19T21:37:15.122" v="32" actId="12789"/>
          <ac:picMkLst>
            <pc:docMk/>
            <pc:sldMk cId="1830677191" sldId="266"/>
            <ac:picMk id="3" creationId="{3685CF94-6006-4217-A1CC-F8136BBDB0B8}"/>
          </ac:picMkLst>
        </pc:picChg>
        <pc:picChg chg="del">
          <ac:chgData name="Christopher Soroka" userId="25f9da44-979e-4bdf-88a0-c880a0b5d1d2" providerId="ADAL" clId="{A162B831-D8B7-40FB-B2E1-E1F5C62EB5B7}" dt="2021-01-19T21:36:57.749" v="27" actId="478"/>
          <ac:picMkLst>
            <pc:docMk/>
            <pc:sldMk cId="1830677191" sldId="266"/>
            <ac:picMk id="8" creationId="{C35235AC-F816-452E-9F65-B9B8660343B0}"/>
          </ac:picMkLst>
        </pc:picChg>
      </pc:sldChg>
      <pc:sldChg chg="addSp delSp modSp add mod">
        <pc:chgData name="Christopher Soroka" userId="25f9da44-979e-4bdf-88a0-c880a0b5d1d2" providerId="ADAL" clId="{A162B831-D8B7-40FB-B2E1-E1F5C62EB5B7}" dt="2021-01-20T17:33:55.148" v="803" actId="1036"/>
        <pc:sldMkLst>
          <pc:docMk/>
          <pc:sldMk cId="2367487698" sldId="267"/>
        </pc:sldMkLst>
        <pc:spChg chg="del">
          <ac:chgData name="Christopher Soroka" userId="25f9da44-979e-4bdf-88a0-c880a0b5d1d2" providerId="ADAL" clId="{A162B831-D8B7-40FB-B2E1-E1F5C62EB5B7}" dt="2021-01-20T17:33:03.702" v="762" actId="478"/>
          <ac:spMkLst>
            <pc:docMk/>
            <pc:sldMk cId="2367487698" sldId="267"/>
            <ac:spMk id="16" creationId="{6586053F-88E1-4B6B-BA57-7A1B6294360E}"/>
          </ac:spMkLst>
        </pc:spChg>
        <pc:grpChg chg="del">
          <ac:chgData name="Christopher Soroka" userId="25f9da44-979e-4bdf-88a0-c880a0b5d1d2" providerId="ADAL" clId="{A162B831-D8B7-40FB-B2E1-E1F5C62EB5B7}" dt="2021-01-20T17:33:03.702" v="762" actId="478"/>
          <ac:grpSpMkLst>
            <pc:docMk/>
            <pc:sldMk cId="2367487698" sldId="267"/>
            <ac:grpSpMk id="4" creationId="{72BAD07C-9B9C-49F9-B301-869CB74BEEF6}"/>
          </ac:grpSpMkLst>
        </pc:grpChg>
        <pc:picChg chg="del">
          <ac:chgData name="Christopher Soroka" userId="25f9da44-979e-4bdf-88a0-c880a0b5d1d2" providerId="ADAL" clId="{A162B831-D8B7-40FB-B2E1-E1F5C62EB5B7}" dt="2021-01-20T17:33:03.702" v="762" actId="478"/>
          <ac:picMkLst>
            <pc:docMk/>
            <pc:sldMk cId="2367487698" sldId="267"/>
            <ac:picMk id="3" creationId="{3685CF94-6006-4217-A1CC-F8136BBDB0B8}"/>
          </ac:picMkLst>
        </pc:picChg>
        <pc:picChg chg="add mod">
          <ac:chgData name="Christopher Soroka" userId="25f9da44-979e-4bdf-88a0-c880a0b5d1d2" providerId="ADAL" clId="{A162B831-D8B7-40FB-B2E1-E1F5C62EB5B7}" dt="2021-01-20T17:33:55.148" v="803" actId="1036"/>
          <ac:picMkLst>
            <pc:docMk/>
            <pc:sldMk cId="2367487698" sldId="267"/>
            <ac:picMk id="7" creationId="{07E27E83-4498-4CF2-AFA4-8805F2159C89}"/>
          </ac:picMkLst>
        </pc:picChg>
      </pc:sldChg>
      <pc:sldChg chg="addSp delSp modSp add mod">
        <pc:chgData name="Christopher Soroka" userId="25f9da44-979e-4bdf-88a0-c880a0b5d1d2" providerId="ADAL" clId="{A162B831-D8B7-40FB-B2E1-E1F5C62EB5B7}" dt="2021-01-20T17:36:03.983" v="846" actId="478"/>
        <pc:sldMkLst>
          <pc:docMk/>
          <pc:sldMk cId="57237344" sldId="268"/>
        </pc:sldMkLst>
        <pc:picChg chg="add mod ord">
          <ac:chgData name="Christopher Soroka" userId="25f9da44-979e-4bdf-88a0-c880a0b5d1d2" providerId="ADAL" clId="{A162B831-D8B7-40FB-B2E1-E1F5C62EB5B7}" dt="2021-01-20T17:36:00.570" v="845" actId="167"/>
          <ac:picMkLst>
            <pc:docMk/>
            <pc:sldMk cId="57237344" sldId="268"/>
            <ac:picMk id="3" creationId="{B64615BA-66A6-4022-8A85-DEEEE8013EB1}"/>
          </ac:picMkLst>
        </pc:picChg>
        <pc:picChg chg="del">
          <ac:chgData name="Christopher Soroka" userId="25f9da44-979e-4bdf-88a0-c880a0b5d1d2" providerId="ADAL" clId="{A162B831-D8B7-40FB-B2E1-E1F5C62EB5B7}" dt="2021-01-20T17:36:03.983" v="846" actId="478"/>
          <ac:picMkLst>
            <pc:docMk/>
            <pc:sldMk cId="57237344" sldId="268"/>
            <ac:picMk id="7" creationId="{07E27E83-4498-4CF2-AFA4-8805F2159C89}"/>
          </ac:picMkLst>
        </pc:picChg>
      </pc:sldChg>
      <pc:sldChg chg="add del">
        <pc:chgData name="Christopher Soroka" userId="25f9da44-979e-4bdf-88a0-c880a0b5d1d2" providerId="ADAL" clId="{A162B831-D8B7-40FB-B2E1-E1F5C62EB5B7}" dt="2021-01-20T17:34:03.279" v="804" actId="47"/>
        <pc:sldMkLst>
          <pc:docMk/>
          <pc:sldMk cId="280428451" sldId="268"/>
        </pc:sldMkLst>
      </pc:sldChg>
    </pc:docChg>
  </pc:docChgLst>
  <pc:docChgLst>
    <pc:chgData name="Christopher Soroka" userId="S::csoroka@medacuitysoftware.com::25f9da44-979e-4bdf-88a0-c880a0b5d1d2" providerId="AD" clId="Web-{300AB8A8-568D-4B4A-8D96-6A6C422A7EFD}"/>
    <pc:docChg chg="modSld">
      <pc:chgData name="Christopher Soroka" userId="S::csoroka@medacuitysoftware.com::25f9da44-979e-4bdf-88a0-c880a0b5d1d2" providerId="AD" clId="Web-{300AB8A8-568D-4B4A-8D96-6A6C422A7EFD}" dt="2021-01-20T18:34:26.083" v="7"/>
      <pc:docMkLst>
        <pc:docMk/>
      </pc:docMkLst>
      <pc:sldChg chg="addSp delSp modSp">
        <pc:chgData name="Christopher Soroka" userId="S::csoroka@medacuitysoftware.com::25f9da44-979e-4bdf-88a0-c880a0b5d1d2" providerId="AD" clId="Web-{300AB8A8-568D-4B4A-8D96-6A6C422A7EFD}" dt="2021-01-20T18:34:26.083" v="7"/>
        <pc:sldMkLst>
          <pc:docMk/>
          <pc:sldMk cId="685963742" sldId="257"/>
        </pc:sldMkLst>
        <pc:picChg chg="add del mod">
          <ac:chgData name="Christopher Soroka" userId="S::csoroka@medacuitysoftware.com::25f9da44-979e-4bdf-88a0-c880a0b5d1d2" providerId="AD" clId="Web-{300AB8A8-568D-4B4A-8D96-6A6C422A7EFD}" dt="2021-01-20T18:33:38.033" v="1"/>
          <ac:picMkLst>
            <pc:docMk/>
            <pc:sldMk cId="685963742" sldId="257"/>
            <ac:picMk id="2" creationId="{2D32AD22-E04E-434B-920C-D8EBFA1714BF}"/>
          </ac:picMkLst>
        </pc:picChg>
        <pc:picChg chg="add del mod">
          <ac:chgData name="Christopher Soroka" userId="S::csoroka@medacuitysoftware.com::25f9da44-979e-4bdf-88a0-c880a0b5d1d2" providerId="AD" clId="Web-{300AB8A8-568D-4B4A-8D96-6A6C422A7EFD}" dt="2021-01-20T18:34:26.083" v="7"/>
          <ac:picMkLst>
            <pc:docMk/>
            <pc:sldMk cId="685963742" sldId="257"/>
            <ac:picMk id="3" creationId="{9D410E1E-E7ED-4EEB-8117-0C9EE2CFDC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ADEDC-2A2B-9D4E-94F2-5051E104415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28397-0F4D-D142-A86C-78643086C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35A2-223E-DC49-A773-C2F0530260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1980" y="2297652"/>
            <a:ext cx="10988040" cy="1909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37CCF-7AAD-2646-9F0A-7A96ED8149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7740" y="4354288"/>
            <a:ext cx="10256520" cy="376050"/>
          </a:xfrm>
        </p:spPr>
        <p:txBody>
          <a:bodyPr>
            <a:normAutofit/>
          </a:bodyPr>
          <a:lstStyle>
            <a:lvl1pPr marL="0" indent="0" algn="ctr">
              <a:buNone/>
              <a:defRPr sz="25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 GOES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02380" y="773385"/>
            <a:ext cx="4488180" cy="103228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68375" y="4892675"/>
            <a:ext cx="10255250" cy="365125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1C84C"/>
                </a:solidFill>
              </a:defRPr>
            </a:lvl1pPr>
          </a:lstStyle>
          <a:p>
            <a:r>
              <a:rPr lang="en-US" sz="1800" b="1" i="0">
                <a:solidFill>
                  <a:srgbClr val="91C84C"/>
                </a:solidFill>
                <a:latin typeface="Arial" charset="0"/>
                <a:ea typeface="Arial" charset="0"/>
                <a:cs typeface="Arial" charset="0"/>
              </a:rPr>
              <a:t>Presenter Name Here, </a:t>
            </a:r>
            <a:r>
              <a:rPr lang="en-US" sz="1800" b="1" i="1">
                <a:solidFill>
                  <a:srgbClr val="91C84C"/>
                </a:solidFill>
                <a:latin typeface="Arial" charset="0"/>
                <a:ea typeface="Arial" charset="0"/>
                <a:cs typeface="Arial" charset="0"/>
              </a:rPr>
              <a:t>Title</a:t>
            </a:r>
            <a:r>
              <a:rPr lang="en-US" sz="1800" b="1" i="1" baseline="0">
                <a:solidFill>
                  <a:srgbClr val="91C84C"/>
                </a:solidFill>
                <a:latin typeface="Arial" charset="0"/>
                <a:ea typeface="Arial" charset="0"/>
                <a:cs typeface="Arial" charset="0"/>
              </a:rPr>
              <a:t> Here</a:t>
            </a:r>
            <a:endParaRPr lang="en-US" sz="1800" b="1" i="1">
              <a:solidFill>
                <a:srgbClr val="91C84C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03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762000"/>
            <a:ext cx="12192000" cy="8537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41325"/>
            <a:ext cx="11292840" cy="7473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C282-78F4-854D-BCCD-3FE0039A5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5025"/>
            <a:ext cx="3932237" cy="88391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9B0C-73B8-BB42-8020-D50FCCB6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4B3C922-4D16-464B-B411-E0B447C9DE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120640" y="835025"/>
            <a:ext cx="6233160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FF419-8651-534B-A4FE-96F18246B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F9BC282-78F4-854D-BCCD-3FE0039A5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35025"/>
            <a:ext cx="3932237" cy="88391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5C99B0C-73B8-BB42-8020-D50FCCB62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9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1A5B6-17BF-4F42-B42E-262C6EA01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0" y="1585278"/>
            <a:ext cx="1123188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762000"/>
            <a:ext cx="12192000" cy="8537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41325"/>
            <a:ext cx="11292840" cy="7473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0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C234F-5685-0F4C-AF9C-2236BA1BB75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10081260" y="365125"/>
            <a:ext cx="1272540" cy="5811838"/>
          </a:xfrm>
        </p:spPr>
        <p:txBody>
          <a:bodyPr vert="eaVer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F136-38EB-164C-AC3F-2598D379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1480" y="365125"/>
            <a:ext cx="95173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5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FA35A2-223E-DC49-A773-C2F0530260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1980" y="2788920"/>
            <a:ext cx="10988040" cy="1406842"/>
          </a:xfrm>
        </p:spPr>
        <p:txBody>
          <a:bodyPr anchor="b">
            <a:noAutofit/>
          </a:bodyPr>
          <a:lstStyle>
            <a:lvl1pPr algn="ctr">
              <a:defRPr sz="8800"/>
            </a:lvl1pPr>
          </a:lstStyle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328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lient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FA35A2-223E-DC49-A773-C2F0530260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1980" y="2297652"/>
            <a:ext cx="10988040" cy="1909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1737CCF-7AAD-2646-9F0A-7A96ED8149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7740" y="4354288"/>
            <a:ext cx="10256520" cy="376050"/>
          </a:xfrm>
        </p:spPr>
        <p:txBody>
          <a:bodyPr>
            <a:normAutofit/>
          </a:bodyPr>
          <a:lstStyle>
            <a:lvl1pPr marL="0" indent="0" algn="ctr">
              <a:buNone/>
              <a:defRPr sz="25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DATE GOES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01980" y="773385"/>
            <a:ext cx="4488180" cy="103228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1737CCF-7AAD-2646-9F0A-7A96ED8149FA}"/>
              </a:ext>
            </a:extLst>
          </p:cNvPr>
          <p:cNvSpPr txBox="1">
            <a:spLocks/>
          </p:cNvSpPr>
          <p:nvPr userDrawn="1"/>
        </p:nvSpPr>
        <p:spPr>
          <a:xfrm>
            <a:off x="8045336" y="1373707"/>
            <a:ext cx="1025235" cy="376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1C84C"/>
              </a:buClr>
              <a:buFont typeface="Wingdings" charset="2"/>
              <a:buNone/>
              <a:defRPr sz="2500" b="1" i="0" kern="120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88CE"/>
              </a:buClr>
              <a:buFont typeface=".AppleSystemUIFont" charset="-120"/>
              <a:buNone/>
              <a:defRPr sz="2000" b="0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Client:</a:t>
            </a:r>
            <a:endParaRPr lang="en-US" sz="1800" b="1" i="1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99FF419-8651-534B-A4FE-96F18246B4E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70571" y="1032387"/>
            <a:ext cx="2519449" cy="903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Logo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68375" y="4892675"/>
            <a:ext cx="10255250" cy="365125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1C84C"/>
                </a:solidFill>
              </a:defRPr>
            </a:lvl1pPr>
          </a:lstStyle>
          <a:p>
            <a:r>
              <a:rPr lang="en-US" sz="1800" b="1" i="0">
                <a:solidFill>
                  <a:srgbClr val="91C84C"/>
                </a:solidFill>
                <a:latin typeface="Arial" charset="0"/>
                <a:ea typeface="Arial" charset="0"/>
                <a:cs typeface="Arial" charset="0"/>
              </a:rPr>
              <a:t>Presenter Name Here, </a:t>
            </a:r>
            <a:r>
              <a:rPr lang="en-US" sz="1800" b="1" i="1">
                <a:solidFill>
                  <a:srgbClr val="91C84C"/>
                </a:solidFill>
                <a:latin typeface="Arial" charset="0"/>
                <a:ea typeface="Arial" charset="0"/>
                <a:cs typeface="Arial" charset="0"/>
              </a:rPr>
              <a:t>Title</a:t>
            </a:r>
            <a:r>
              <a:rPr lang="en-US" sz="1800" b="1" i="1" baseline="0">
                <a:solidFill>
                  <a:srgbClr val="91C84C"/>
                </a:solidFill>
                <a:latin typeface="Arial" charset="0"/>
                <a:ea typeface="Arial" charset="0"/>
                <a:cs typeface="Arial" charset="0"/>
              </a:rPr>
              <a:t> Here</a:t>
            </a:r>
            <a:endParaRPr lang="en-US" sz="1800" b="1" i="1">
              <a:solidFill>
                <a:srgbClr val="91C84C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7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792480"/>
            <a:ext cx="12192000" cy="8537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71805"/>
            <a:ext cx="11292840" cy="7473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4056-4918-044A-8D26-F01E6129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0" y="1694022"/>
            <a:ext cx="11060430" cy="41643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0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792480"/>
            <a:ext cx="12192000" cy="8537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71805"/>
            <a:ext cx="11292840" cy="7473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644056-4918-044A-8D26-F01E6129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05" y="1687075"/>
            <a:ext cx="6812280" cy="4186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99FF419-8651-534B-A4FE-96F18246B4E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719060" y="1687075"/>
            <a:ext cx="4015740" cy="41868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84F9-B690-5848-8388-1E951BBDA7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295400"/>
            <a:ext cx="10515600" cy="169735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2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958734"/>
            <a:ext cx="12192000" cy="8537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638059"/>
            <a:ext cx="8664633" cy="74739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99FF419-8651-534B-A4FE-96F18246B4E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638261" y="228772"/>
            <a:ext cx="2242358" cy="9729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Logo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99FF419-8651-534B-A4FE-96F18246B4E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548255" y="1825625"/>
            <a:ext cx="3293225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1E9495-77F8-4302-8942-9F19BE276A4A}"/>
              </a:ext>
            </a:extLst>
          </p:cNvPr>
          <p:cNvGrpSpPr/>
          <p:nvPr userDrawn="1"/>
        </p:nvGrpSpPr>
        <p:grpSpPr>
          <a:xfrm>
            <a:off x="0" y="119328"/>
            <a:ext cx="3430385" cy="554182"/>
            <a:chOff x="0" y="1814511"/>
            <a:chExt cx="3430385" cy="55418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1814511"/>
              <a:ext cx="3430385" cy="554182"/>
            </a:xfrm>
            <a:prstGeom prst="rect">
              <a:avLst/>
            </a:prstGeom>
            <a:solidFill>
              <a:srgbClr val="008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48640" y="1906936"/>
              <a:ext cx="288174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b="1" i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PROJECT</a:t>
              </a:r>
              <a:r>
                <a:rPr lang="en-US" sz="1900" b="1" i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SNAPSHOT</a:t>
              </a:r>
              <a:endParaRPr lang="en-US" sz="19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79625" b="53958"/>
          <a:stretch/>
        </p:blipFill>
        <p:spPr>
          <a:xfrm>
            <a:off x="0" y="2743200"/>
            <a:ext cx="2484120" cy="4143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97" r="78500" b="28118"/>
          <a:stretch/>
        </p:blipFill>
        <p:spPr>
          <a:xfrm>
            <a:off x="1" y="4402681"/>
            <a:ext cx="2621279" cy="527046"/>
          </a:xfrm>
          <a:prstGeom prst="rect">
            <a:avLst/>
          </a:prstGeom>
        </p:spPr>
      </p:pic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220578"/>
            <a:ext cx="7649845" cy="97667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</a:t>
            </a:r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4910433"/>
            <a:ext cx="7649845" cy="97667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E1737CCF-7AAD-2646-9F0A-7A96ED8149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8640" y="1936333"/>
            <a:ext cx="4594225" cy="376050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Client: Client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12235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644640" y="6356350"/>
            <a:ext cx="4114800" cy="365125"/>
          </a:xfrm>
        </p:spPr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759440" y="6356350"/>
            <a:ext cx="1082040" cy="365125"/>
          </a:xfrm>
        </p:spPr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958734"/>
            <a:ext cx="12192000" cy="8537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638059"/>
            <a:ext cx="8664633" cy="74739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99FF419-8651-534B-A4FE-96F18246B4E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638261" y="228772"/>
            <a:ext cx="2242358" cy="9729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99FF419-8651-534B-A4FE-96F18246B4E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548255" y="1825625"/>
            <a:ext cx="3293225" cy="41036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A6DCA2-809F-4BCA-8B2E-ACA3CE1E1CFB}"/>
              </a:ext>
            </a:extLst>
          </p:cNvPr>
          <p:cNvGrpSpPr/>
          <p:nvPr userDrawn="1"/>
        </p:nvGrpSpPr>
        <p:grpSpPr>
          <a:xfrm>
            <a:off x="0" y="123135"/>
            <a:ext cx="3430385" cy="554182"/>
            <a:chOff x="0" y="1814511"/>
            <a:chExt cx="3430385" cy="554182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1814511"/>
              <a:ext cx="3430385" cy="554182"/>
            </a:xfrm>
            <a:prstGeom prst="rect">
              <a:avLst/>
            </a:prstGeom>
            <a:solidFill>
              <a:srgbClr val="008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548640" y="1906936"/>
              <a:ext cx="288174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b="1" i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PROJECT</a:t>
              </a:r>
              <a:r>
                <a:rPr lang="en-US" sz="1900" b="1" i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 SNAPSHOT</a:t>
              </a:r>
              <a:endParaRPr lang="en-US" sz="19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78500" b="53322"/>
          <a:stretch/>
        </p:blipFill>
        <p:spPr>
          <a:xfrm>
            <a:off x="0" y="2731119"/>
            <a:ext cx="2621280" cy="4579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4021" r="82999" b="28117"/>
          <a:stretch/>
        </p:blipFill>
        <p:spPr>
          <a:xfrm>
            <a:off x="1" y="4362654"/>
            <a:ext cx="2072639" cy="539127"/>
          </a:xfrm>
          <a:prstGeom prst="rect">
            <a:avLst/>
          </a:prstGeom>
        </p:spPr>
      </p:pic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220578"/>
            <a:ext cx="7649845" cy="97667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0" y="4910433"/>
            <a:ext cx="7649845" cy="97667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Lorem ipsum dolor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elit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Praesent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tellus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 Maecenas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molestie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rutrum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sem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eget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lobortis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Donec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ultrices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nunc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sit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amet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maximus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venenatis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.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Aenean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i="0" kern="1200" err="1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viverra</a:t>
            </a:r>
            <a:r>
              <a:rPr lang="en-US" sz="1300" b="0" i="0" kern="1200">
                <a:solidFill>
                  <a:schemeClr val="tx1"/>
                </a:solidFill>
                <a:effectLst/>
                <a:latin typeface="Arial" charset="0"/>
                <a:ea typeface="Arial" charset="0"/>
                <a:cs typeface="Arial" charset="0"/>
              </a:rPr>
              <a:t> lorem.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1737CCF-7AAD-2646-9F0A-7A96ED8149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0893" y="1927391"/>
            <a:ext cx="4594225" cy="376050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Client: Client Name Goes Here</a:t>
            </a:r>
          </a:p>
        </p:txBody>
      </p:sp>
    </p:spTree>
    <p:extLst>
      <p:ext uri="{BB962C8B-B14F-4D97-AF65-F5344CB8AC3E}">
        <p14:creationId xmlns:p14="http://schemas.microsoft.com/office/powerpoint/2010/main" val="141322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6ED4-6BC7-CF48-B2B4-F48C354B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60051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3C922-4D16-464B-B411-E0B447C9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160051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746760"/>
            <a:ext cx="12192000" cy="85375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26085"/>
            <a:ext cx="11292840" cy="7473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82F8-9E94-8249-B5CB-767E12FCB0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8640" y="1585521"/>
            <a:ext cx="5157787" cy="433858"/>
          </a:xfrm>
        </p:spPr>
        <p:txBody>
          <a:bodyPr anchor="b">
            <a:normAutofit/>
          </a:bodyPr>
          <a:lstStyle>
            <a:lvl1pPr marL="0" indent="0">
              <a:buNone/>
              <a:defRPr sz="18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186ED4-6BC7-CF48-B2B4-F48C354B17B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8640" y="2198136"/>
            <a:ext cx="5181600" cy="3491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4B3C922-4D16-464B-B411-E0B447C9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80" y="2221311"/>
            <a:ext cx="5181600" cy="3491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75995"/>
          <a:stretch/>
        </p:blipFill>
        <p:spPr>
          <a:xfrm>
            <a:off x="0" y="746760"/>
            <a:ext cx="12192000" cy="85375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458C17B-5F53-414A-A093-4C7A8B4AB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26085"/>
            <a:ext cx="11292840" cy="74739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6131243"/>
            <a:ext cx="2092960" cy="498125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9FE82F8-9E94-8249-B5CB-767E12FCB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78880" y="1596789"/>
            <a:ext cx="5157787" cy="433858"/>
          </a:xfrm>
        </p:spPr>
        <p:txBody>
          <a:bodyPr anchor="b">
            <a:normAutofit/>
          </a:bodyPr>
          <a:lstStyle>
            <a:lvl1pPr marL="0" indent="0">
              <a:buNone/>
              <a:defRPr sz="18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C31C8-125E-B345-83AD-C882A87C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365125"/>
            <a:ext cx="11330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D72E-06F1-DA43-8269-E8077707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580" y="1825625"/>
            <a:ext cx="113309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1001-0AB5-1040-8294-4730BEB9C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4464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200" b="0" i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© 2021 MedAcuity  |  Company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5789-A6E7-3B45-AB9C-3682C1901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9440" y="6356350"/>
            <a:ext cx="1082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0">
                <a:solidFill>
                  <a:srgbClr val="0088CE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72" r:id="rId4"/>
    <p:sldLayoutId id="2147483663" r:id="rId5"/>
    <p:sldLayoutId id="2147483674" r:id="rId6"/>
    <p:sldLayoutId id="2147483676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91C84C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1C84C"/>
        </a:buClr>
        <a:buFont typeface="Wingdings" charset="2"/>
        <a:buChar char="§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88CE"/>
        </a:buClr>
        <a:buFont typeface=".AppleSystemUIFont" charset="-120"/>
        <a:buChar char="-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4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1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3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B3EA8D15-87C6-4782-9991-D4BED148D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981200"/>
            <a:ext cx="3848100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0B3BC5-9832-4B32-BBF7-340C6DCB50CE}"/>
              </a:ext>
            </a:extLst>
          </p:cNvPr>
          <p:cNvSpPr txBox="1"/>
          <p:nvPr/>
        </p:nvSpPr>
        <p:spPr>
          <a:xfrm>
            <a:off x="8298966" y="1944794"/>
            <a:ext cx="358823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Maybe add a 3</a:t>
            </a:r>
            <a:r>
              <a:rPr lang="en-US" sz="1400" baseline="30000" dirty="0"/>
              <a:t>rd</a:t>
            </a:r>
            <a:r>
              <a:rPr lang="en-US" sz="1400" dirty="0"/>
              <a:t> tab for “Settings?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 for customized green zone (safe)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upper and lower safe zones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25B9A-845B-4FC5-AE47-81DC60EB281B}"/>
              </a:ext>
            </a:extLst>
          </p:cNvPr>
          <p:cNvSpPr txBox="1"/>
          <p:nvPr/>
        </p:nvSpPr>
        <p:spPr>
          <a:xfrm>
            <a:off x="384353" y="4908201"/>
            <a:ext cx="284837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Maybe add a Time/Date?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Would need time/date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Calibration?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1BFC4AE-A2D2-42D0-B61D-6CCE3DDD2DE5}"/>
              </a:ext>
            </a:extLst>
          </p:cNvPr>
          <p:cNvSpPr/>
          <p:nvPr/>
        </p:nvSpPr>
        <p:spPr>
          <a:xfrm flipH="1">
            <a:off x="6716348" y="3604984"/>
            <a:ext cx="1769702" cy="5260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CBA79-F88A-46F2-94AB-B8528FCAF952}"/>
              </a:ext>
            </a:extLst>
          </p:cNvPr>
          <p:cNvSpPr txBox="1"/>
          <p:nvPr/>
        </p:nvSpPr>
        <p:spPr>
          <a:xfrm>
            <a:off x="8298967" y="4093137"/>
            <a:ext cx="358823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Using that “custom range” numbers are green for inside range; red outside of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Probably could blink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Color challenged users cannot tell difference between red and green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47DB02-BE3C-426E-ACCC-B573C18AA999}"/>
              </a:ext>
            </a:extLst>
          </p:cNvPr>
          <p:cNvSpPr/>
          <p:nvPr/>
        </p:nvSpPr>
        <p:spPr>
          <a:xfrm flipH="1">
            <a:off x="6930894" y="2638792"/>
            <a:ext cx="1769702" cy="5260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154602E-0F2E-4D89-89F6-FD4ED4BB95A2}"/>
              </a:ext>
            </a:extLst>
          </p:cNvPr>
          <p:cNvSpPr/>
          <p:nvPr/>
        </p:nvSpPr>
        <p:spPr>
          <a:xfrm>
            <a:off x="2775297" y="4414909"/>
            <a:ext cx="1769702" cy="5260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6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Graphical user interface, application, chat or text message&#10;&#10;Description automatically generated">
            <a:extLst>
              <a:ext uri="{FF2B5EF4-FFF2-40B4-BE49-F238E27FC236}">
                <a16:creationId xmlns:a16="http://schemas.microsoft.com/office/drawing/2014/main" id="{C35235AC-F816-452E-9F65-B9B86603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981200"/>
            <a:ext cx="3848100" cy="2895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5A4B75-B98F-42A3-9FEA-942BBA2DA201}"/>
              </a:ext>
            </a:extLst>
          </p:cNvPr>
          <p:cNvSpPr txBox="1"/>
          <p:nvPr/>
        </p:nvSpPr>
        <p:spPr>
          <a:xfrm>
            <a:off x="544153" y="4783909"/>
            <a:ext cx="284837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Touch area to toggle between the temperature scales of Fahrenheit and Celsius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E52969-CB5A-4532-AD14-187EA898013E}"/>
              </a:ext>
            </a:extLst>
          </p:cNvPr>
          <p:cNvSpPr/>
          <p:nvPr/>
        </p:nvSpPr>
        <p:spPr>
          <a:xfrm>
            <a:off x="3637267" y="4414909"/>
            <a:ext cx="1769702" cy="52600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685CF94-6006-4217-A1CC-F8136BBDB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981200"/>
            <a:ext cx="3848100" cy="2895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BAD07C-9B9C-49F9-B301-869CB74BEEF6}"/>
              </a:ext>
            </a:extLst>
          </p:cNvPr>
          <p:cNvGrpSpPr/>
          <p:nvPr/>
        </p:nvGrpSpPr>
        <p:grpSpPr>
          <a:xfrm>
            <a:off x="8135693" y="3053004"/>
            <a:ext cx="2717210" cy="1324356"/>
            <a:chOff x="8135693" y="3053004"/>
            <a:chExt cx="2717210" cy="13243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239D9C-FB48-40B4-BE5D-451968E18843}"/>
                </a:ext>
              </a:extLst>
            </p:cNvPr>
            <p:cNvSpPr txBox="1"/>
            <p:nvPr/>
          </p:nvSpPr>
          <p:spPr>
            <a:xfrm>
              <a:off x="8135693" y="3064829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Period: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94BA80-334B-41A8-85CB-E78F42F03AB4}"/>
                </a:ext>
              </a:extLst>
            </p:cNvPr>
            <p:cNvSpPr/>
            <p:nvPr/>
          </p:nvSpPr>
          <p:spPr>
            <a:xfrm>
              <a:off x="8864712" y="3053004"/>
              <a:ext cx="1988191" cy="132435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59A0F0-DA40-4416-A868-C899FA23E690}"/>
                </a:ext>
              </a:extLst>
            </p:cNvPr>
            <p:cNvSpPr txBox="1"/>
            <p:nvPr/>
          </p:nvSpPr>
          <p:spPr>
            <a:xfrm>
              <a:off x="8864712" y="3065867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Last 24 hours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A206DA-9668-40DB-86FC-6313EE106D1D}"/>
                </a:ext>
              </a:extLst>
            </p:cNvPr>
            <p:cNvSpPr txBox="1"/>
            <p:nvPr/>
          </p:nvSpPr>
          <p:spPr>
            <a:xfrm>
              <a:off x="8864712" y="340038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Last 7 days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073F0B-406D-48A8-88F3-196B49F96B21}"/>
                </a:ext>
              </a:extLst>
            </p:cNvPr>
            <p:cNvSpPr txBox="1"/>
            <p:nvPr/>
          </p:nvSpPr>
          <p:spPr>
            <a:xfrm>
              <a:off x="8864712" y="3733071"/>
              <a:ext cx="12682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Last 24 hours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7CF4B-14A8-4566-B916-4598F9371685}"/>
                </a:ext>
              </a:extLst>
            </p:cNvPr>
            <p:cNvSpPr txBox="1"/>
            <p:nvPr/>
          </p:nvSpPr>
          <p:spPr>
            <a:xfrm>
              <a:off x="8864712" y="4069583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Custom range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586053F-88E1-4B6B-BA57-7A1B6294360E}"/>
              </a:ext>
            </a:extLst>
          </p:cNvPr>
          <p:cNvSpPr txBox="1"/>
          <p:nvPr/>
        </p:nvSpPr>
        <p:spPr>
          <a:xfrm>
            <a:off x="1009647" y="2640347"/>
            <a:ext cx="302969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Store temperature data to Cloud?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 ID?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Privacy of data?</a:t>
            </a:r>
          </a:p>
        </p:txBody>
      </p:sp>
    </p:spTree>
    <p:extLst>
      <p:ext uri="{BB962C8B-B14F-4D97-AF65-F5344CB8AC3E}">
        <p14:creationId xmlns:p14="http://schemas.microsoft.com/office/powerpoint/2010/main" val="183067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A close - 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07E27E83-4498-4CF2-AFA4-8805F215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478" y="1402556"/>
            <a:ext cx="2349045" cy="483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8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- 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64615BA-66A6-4022-8A85-DEEEE801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91" y="1399032"/>
            <a:ext cx="2350619" cy="483717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2021 MedAcuity  |  Company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PAGE </a:t>
            </a:r>
            <a:fld id="{FAEF9944-A4F6-4C59-AEBD-678D6480B8E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idx="13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idx="14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acu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88CE"/>
      </a:accent1>
      <a:accent2>
        <a:srgbClr val="91C84C"/>
      </a:accent2>
      <a:accent3>
        <a:srgbClr val="A5A5A5"/>
      </a:accent3>
      <a:accent4>
        <a:srgbClr val="424242"/>
      </a:accent4>
      <a:accent5>
        <a:srgbClr val="919191"/>
      </a:accent5>
      <a:accent6>
        <a:srgbClr val="EAEAEA"/>
      </a:accent6>
      <a:hlink>
        <a:srgbClr val="009BD7"/>
      </a:hlink>
      <a:folHlink>
        <a:srgbClr val="91C84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82869776CCE4A9E222C2B19BED310" ma:contentTypeVersion="11" ma:contentTypeDescription="Create a new document." ma:contentTypeScope="" ma:versionID="32408ee415867324d0733747d5701ed4">
  <xsd:schema xmlns:xsd="http://www.w3.org/2001/XMLSchema" xmlns:xs="http://www.w3.org/2001/XMLSchema" xmlns:p="http://schemas.microsoft.com/office/2006/metadata/properties" xmlns:ns2="9d8ee08c-d6c8-4e41-a786-bd41269f45e7" xmlns:ns3="3b0e04b6-0cd5-4354-b335-aa8c7232b5bf" targetNamespace="http://schemas.microsoft.com/office/2006/metadata/properties" ma:root="true" ma:fieldsID="5d3228f1242cb241ad43ff45fdb4e5f7" ns2:_="" ns3:_="">
    <xsd:import namespace="9d8ee08c-d6c8-4e41-a786-bd41269f45e7"/>
    <xsd:import namespace="3b0e04b6-0cd5-4354-b335-aa8c7232b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ee08c-d6c8-4e41-a786-bd41269f45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e04b6-0cd5-4354-b335-aa8c7232b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F5F6F9-4539-4C53-BB27-48B172FC7B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24A1DD-D6B7-48C8-8596-FDEC212C9A9C}"/>
</file>

<file path=customXml/itemProps3.xml><?xml version="1.0" encoding="utf-8"?>
<ds:datastoreItem xmlns:ds="http://schemas.openxmlformats.org/officeDocument/2006/customXml" ds:itemID="{5FE305F8-8E52-4079-9DB5-13E8BCD96C1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171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Development Center: Explore. Experience. Achieve.</dc:title>
  <dc:creator>Eicholtz, Kristin</dc:creator>
  <cp:lastModifiedBy>Christopher Soroka</cp:lastModifiedBy>
  <cp:revision>9</cp:revision>
  <dcterms:created xsi:type="dcterms:W3CDTF">2020-04-13T19:01:54Z</dcterms:created>
  <dcterms:modified xsi:type="dcterms:W3CDTF">2021-01-20T18:34:29Z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0x01010078782869776CCE4A9E222C2B19BED310</vt:lpwstr>
  </property>
</Properties>
</file>