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Unknown topics of Basic Java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IN" dirty="0" smtClean="0"/>
              <a:t>		Singleton class</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r>
              <a:rPr lang="en-US" sz="2200" dirty="0" smtClean="0"/>
              <a:t>In object-oriented programming, a singleton class is a class that can have only one object (an instance of the class) at a time</a:t>
            </a:r>
            <a:r>
              <a:rPr lang="en-US" sz="2200" dirty="0" smtClean="0"/>
              <a:t>.</a:t>
            </a:r>
          </a:p>
          <a:p>
            <a:r>
              <a:rPr lang="en-US" sz="2200" dirty="0" smtClean="0"/>
              <a:t>After first time, if we try to instantiate the Singleton class, the new variable also points to the first instance created. </a:t>
            </a:r>
            <a:endParaRPr lang="en-US" sz="2200" dirty="0" smtClean="0"/>
          </a:p>
          <a:p>
            <a:r>
              <a:rPr lang="en-US" sz="2200" dirty="0" smtClean="0"/>
              <a:t>So </a:t>
            </a:r>
            <a:r>
              <a:rPr lang="en-US" sz="2200" dirty="0" smtClean="0"/>
              <a:t>whatever modifications we do to any variable inside the class through any instance, it affects the variable of the single instance created and is visible if we access that variable through any variable of that class type defined</a:t>
            </a:r>
            <a:r>
              <a:rPr lang="en-US" sz="2200" dirty="0" smtClean="0"/>
              <a:t>.</a:t>
            </a:r>
          </a:p>
          <a:p>
            <a:pPr fontAlgn="base"/>
            <a:r>
              <a:rPr lang="en-US" sz="2200" dirty="0" smtClean="0"/>
              <a:t>To design a singleton class:</a:t>
            </a:r>
          </a:p>
          <a:p>
            <a:pPr fontAlgn="base">
              <a:buFont typeface="Wingdings" pitchFamily="2" charset="2"/>
              <a:buChar char="v"/>
            </a:pPr>
            <a:r>
              <a:rPr lang="en-US" sz="2200" dirty="0" smtClean="0"/>
              <a:t>Make constructor as </a:t>
            </a:r>
            <a:r>
              <a:rPr lang="en-US" sz="2200" dirty="0" smtClean="0"/>
              <a:t>private.</a:t>
            </a:r>
          </a:p>
          <a:p>
            <a:pPr fontAlgn="base">
              <a:buFont typeface="Wingdings" pitchFamily="2" charset="2"/>
              <a:buChar char="v"/>
            </a:pPr>
            <a:r>
              <a:rPr lang="en-US" sz="2200" dirty="0" smtClean="0"/>
              <a:t>Write </a:t>
            </a:r>
            <a:r>
              <a:rPr lang="en-US" sz="2200" dirty="0" smtClean="0"/>
              <a:t>a static method that has return type object of this singleton class. </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b="1" dirty="0" smtClean="0"/>
              <a:t>Normal class </a:t>
            </a:r>
            <a:r>
              <a:rPr lang="en-US" b="1" dirty="0" err="1" smtClean="0"/>
              <a:t>vs</a:t>
            </a:r>
            <a:r>
              <a:rPr lang="en-US" b="1" dirty="0" smtClean="0"/>
              <a:t> Singleton class</a:t>
            </a:r>
            <a:r>
              <a:rPr lang="en-US" dirty="0" smtClean="0"/>
              <a:t>: Difference in normal and singleton class in terms of instantiation is that, For normal class we use constructor, whereas for singleton class we use </a:t>
            </a:r>
            <a:r>
              <a:rPr lang="en-US" dirty="0" err="1" smtClean="0"/>
              <a:t>getInstance</a:t>
            </a:r>
            <a:r>
              <a:rPr lang="en-US" dirty="0" smtClean="0"/>
              <a:t>() method </a:t>
            </a:r>
            <a:r>
              <a:rPr lang="en-US" dirty="0" smtClean="0"/>
              <a:t>.</a:t>
            </a:r>
          </a:p>
          <a:p>
            <a:r>
              <a:rPr lang="en-US" dirty="0" smtClean="0"/>
              <a:t>In </a:t>
            </a:r>
            <a:r>
              <a:rPr lang="en-US" dirty="0" smtClean="0"/>
              <a:t>general, to avoid confusion we may also use the class name as method name while defining this </a:t>
            </a:r>
            <a:r>
              <a:rPr lang="en-US" dirty="0" smtClean="0"/>
              <a:t>method.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55000" lnSpcReduction="20000"/>
          </a:bodyPr>
          <a:lstStyle/>
          <a:p>
            <a:r>
              <a:rPr lang="en-US" dirty="0" smtClean="0"/>
              <a:t>// Java program implementing Singleton class </a:t>
            </a:r>
          </a:p>
          <a:p>
            <a:r>
              <a:rPr lang="en-US" dirty="0" smtClean="0"/>
              <a:t>// with </a:t>
            </a:r>
            <a:r>
              <a:rPr lang="en-US" dirty="0" err="1" smtClean="0"/>
              <a:t>getInstance</a:t>
            </a:r>
            <a:r>
              <a:rPr lang="en-US" dirty="0" smtClean="0"/>
              <a:t>() method </a:t>
            </a:r>
          </a:p>
          <a:p>
            <a:r>
              <a:rPr lang="en-US" dirty="0" smtClean="0"/>
              <a:t>class Singleton </a:t>
            </a:r>
          </a:p>
          <a:p>
            <a:r>
              <a:rPr lang="en-US" dirty="0" smtClean="0"/>
              <a:t>{ </a:t>
            </a:r>
          </a:p>
          <a:p>
            <a:r>
              <a:rPr lang="en-US" dirty="0" smtClean="0"/>
              <a:t>	// static variable </a:t>
            </a:r>
            <a:r>
              <a:rPr lang="en-US" dirty="0" err="1" smtClean="0"/>
              <a:t>single_instance</a:t>
            </a:r>
            <a:r>
              <a:rPr lang="en-US" dirty="0" smtClean="0"/>
              <a:t> of type Singleton </a:t>
            </a:r>
          </a:p>
          <a:p>
            <a:r>
              <a:rPr lang="en-US" dirty="0" smtClean="0"/>
              <a:t>	private static Singleton </a:t>
            </a:r>
            <a:r>
              <a:rPr lang="en-US" dirty="0" err="1" smtClean="0"/>
              <a:t>single_instance</a:t>
            </a:r>
            <a:r>
              <a:rPr lang="en-US" dirty="0" smtClean="0"/>
              <a:t> = null; </a:t>
            </a:r>
          </a:p>
          <a:p>
            <a:endParaRPr lang="en-US" dirty="0" smtClean="0"/>
          </a:p>
          <a:p>
            <a:r>
              <a:rPr lang="en-US" dirty="0" smtClean="0"/>
              <a:t>	// variable of type String </a:t>
            </a:r>
          </a:p>
          <a:p>
            <a:r>
              <a:rPr lang="en-US" dirty="0" smtClean="0"/>
              <a:t>	public String s; </a:t>
            </a:r>
          </a:p>
          <a:p>
            <a:endParaRPr lang="en-US" dirty="0" smtClean="0"/>
          </a:p>
          <a:p>
            <a:r>
              <a:rPr lang="en-US" dirty="0" smtClean="0"/>
              <a:t>	// private constructor restricted to this class itself </a:t>
            </a:r>
          </a:p>
          <a:p>
            <a:r>
              <a:rPr lang="en-US" dirty="0" smtClean="0"/>
              <a:t>	private Singleton() </a:t>
            </a:r>
          </a:p>
          <a:p>
            <a:r>
              <a:rPr lang="en-US" dirty="0" smtClean="0"/>
              <a:t>	{ </a:t>
            </a:r>
          </a:p>
          <a:p>
            <a:r>
              <a:rPr lang="en-US" dirty="0" smtClean="0"/>
              <a:t>		s = "Hello I am a string part of Singleton class"; </a:t>
            </a:r>
          </a:p>
          <a:p>
            <a:r>
              <a:rPr lang="en-US" dirty="0" smtClean="0"/>
              <a:t>	} </a:t>
            </a:r>
          </a:p>
          <a:p>
            <a:endParaRPr lang="en-US" dirty="0" smtClean="0"/>
          </a:p>
          <a:p>
            <a:r>
              <a:rPr lang="en-US" dirty="0" smtClean="0"/>
              <a:t>	// static method to create instance of Singleton class </a:t>
            </a:r>
          </a:p>
          <a:p>
            <a:r>
              <a:rPr lang="en-US" dirty="0" smtClean="0"/>
              <a:t>	public static Singleton </a:t>
            </a:r>
            <a:r>
              <a:rPr lang="en-US" dirty="0" err="1" smtClean="0"/>
              <a:t>getInstance</a:t>
            </a:r>
            <a:r>
              <a:rPr lang="en-US" dirty="0" smtClean="0"/>
              <a:t>() </a:t>
            </a:r>
          </a:p>
          <a:p>
            <a:r>
              <a:rPr lang="en-US" dirty="0" smtClean="0"/>
              <a:t>	{ </a:t>
            </a:r>
          </a:p>
          <a:p>
            <a:r>
              <a:rPr lang="en-US" dirty="0" smtClean="0"/>
              <a:t>		if (</a:t>
            </a:r>
            <a:r>
              <a:rPr lang="en-US" dirty="0" err="1" smtClean="0"/>
              <a:t>single_instance</a:t>
            </a:r>
            <a:r>
              <a:rPr lang="en-US" dirty="0" smtClean="0"/>
              <a:t> == null) </a:t>
            </a:r>
          </a:p>
          <a:p>
            <a:r>
              <a:rPr lang="en-US" dirty="0" smtClean="0"/>
              <a:t>			</a:t>
            </a:r>
            <a:r>
              <a:rPr lang="en-US" dirty="0" err="1" smtClean="0"/>
              <a:t>single_instance</a:t>
            </a:r>
            <a:r>
              <a:rPr lang="en-US" dirty="0" smtClean="0"/>
              <a:t> = new Singleton(); </a:t>
            </a:r>
          </a:p>
          <a:p>
            <a:endParaRPr lang="en-US" dirty="0" smtClean="0"/>
          </a:p>
          <a:p>
            <a:r>
              <a:rPr lang="en-US" dirty="0" smtClean="0"/>
              <a:t>		return </a:t>
            </a:r>
            <a:r>
              <a:rPr lang="en-US" dirty="0" err="1" smtClean="0"/>
              <a:t>single_instance</a:t>
            </a:r>
            <a:r>
              <a:rPr lang="en-US" dirty="0" smtClean="0"/>
              <a:t>; </a:t>
            </a:r>
          </a:p>
          <a:p>
            <a:r>
              <a:rPr lang="en-US" dirty="0" smtClean="0"/>
              <a:t>	} </a:t>
            </a:r>
          </a:p>
          <a:p>
            <a:r>
              <a:rPr lang="en-US" dirty="0" smtClean="0"/>
              <a:t>} </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47500" lnSpcReduction="20000"/>
          </a:bodyPr>
          <a:lstStyle/>
          <a:p>
            <a:r>
              <a:rPr lang="en-US" dirty="0" smtClean="0"/>
              <a:t>// Driver Class </a:t>
            </a:r>
          </a:p>
          <a:p>
            <a:r>
              <a:rPr lang="en-US" dirty="0" smtClean="0"/>
              <a:t>class Main </a:t>
            </a:r>
          </a:p>
          <a:p>
            <a:r>
              <a:rPr lang="en-US" dirty="0" smtClean="0"/>
              <a:t>{ </a:t>
            </a:r>
          </a:p>
          <a:p>
            <a:r>
              <a:rPr lang="en-US" dirty="0" smtClean="0"/>
              <a:t>	public static void main(String </a:t>
            </a:r>
            <a:r>
              <a:rPr lang="en-US" dirty="0" err="1" smtClean="0"/>
              <a:t>args</a:t>
            </a:r>
            <a:r>
              <a:rPr lang="en-US" dirty="0" smtClean="0"/>
              <a:t>[]) </a:t>
            </a:r>
          </a:p>
          <a:p>
            <a:r>
              <a:rPr lang="en-US" dirty="0" smtClean="0"/>
              <a:t>	{ </a:t>
            </a:r>
          </a:p>
          <a:p>
            <a:r>
              <a:rPr lang="en-US" dirty="0" smtClean="0"/>
              <a:t>		// instantiating Singleton class with variable x </a:t>
            </a:r>
          </a:p>
          <a:p>
            <a:r>
              <a:rPr lang="en-US" dirty="0" smtClean="0"/>
              <a:t>		Singleton x = </a:t>
            </a:r>
            <a:r>
              <a:rPr lang="en-US" dirty="0" err="1" smtClean="0"/>
              <a:t>Singleton.getInstance</a:t>
            </a:r>
            <a:r>
              <a:rPr lang="en-US" dirty="0" smtClean="0"/>
              <a:t>(); </a:t>
            </a:r>
          </a:p>
          <a:p>
            <a:endParaRPr lang="en-US" dirty="0" smtClean="0"/>
          </a:p>
          <a:p>
            <a:r>
              <a:rPr lang="en-US" dirty="0" smtClean="0"/>
              <a:t>		// instantiating Singleton class with variable y </a:t>
            </a:r>
          </a:p>
          <a:p>
            <a:r>
              <a:rPr lang="en-US" dirty="0" smtClean="0"/>
              <a:t>		Singleton y = </a:t>
            </a:r>
            <a:r>
              <a:rPr lang="en-US" dirty="0" err="1" smtClean="0"/>
              <a:t>Singleton.getInstance</a:t>
            </a:r>
            <a:r>
              <a:rPr lang="en-US" dirty="0" smtClean="0"/>
              <a:t>(); </a:t>
            </a:r>
          </a:p>
          <a:p>
            <a:endParaRPr lang="en-US" dirty="0" smtClean="0"/>
          </a:p>
          <a:p>
            <a:r>
              <a:rPr lang="en-US" dirty="0" smtClean="0"/>
              <a:t>		// instantiating Singleton class with variable z </a:t>
            </a:r>
          </a:p>
          <a:p>
            <a:r>
              <a:rPr lang="en-US" dirty="0" smtClean="0"/>
              <a:t>		Singleton z = </a:t>
            </a:r>
            <a:r>
              <a:rPr lang="en-US" dirty="0" err="1" smtClean="0"/>
              <a:t>Singleton.getInstance</a:t>
            </a:r>
            <a:r>
              <a:rPr lang="en-US" dirty="0" smtClean="0"/>
              <a:t>(); </a:t>
            </a:r>
          </a:p>
          <a:p>
            <a:endParaRPr lang="en-US" dirty="0" smtClean="0"/>
          </a:p>
          <a:p>
            <a:r>
              <a:rPr lang="en-US" dirty="0" smtClean="0"/>
              <a:t>		// changing variable of instance x </a:t>
            </a:r>
          </a:p>
          <a:p>
            <a:r>
              <a:rPr lang="en-US" dirty="0" smtClean="0"/>
              <a:t>		</a:t>
            </a:r>
            <a:r>
              <a:rPr lang="en-US" dirty="0" err="1" smtClean="0"/>
              <a:t>x.s</a:t>
            </a:r>
            <a:r>
              <a:rPr lang="en-US" dirty="0" smtClean="0"/>
              <a:t> = (</a:t>
            </a:r>
            <a:r>
              <a:rPr lang="en-US" dirty="0" err="1" smtClean="0"/>
              <a:t>x.s</a:t>
            </a:r>
            <a:r>
              <a:rPr lang="en-US" dirty="0" smtClean="0"/>
              <a:t>).</a:t>
            </a:r>
            <a:r>
              <a:rPr lang="en-US" dirty="0" err="1" smtClean="0"/>
              <a:t>toUpperCase</a:t>
            </a:r>
            <a:r>
              <a:rPr lang="en-US" dirty="0" smtClean="0"/>
              <a:t>(); </a:t>
            </a:r>
          </a:p>
          <a:p>
            <a:endParaRPr lang="en-US" dirty="0" smtClean="0"/>
          </a:p>
          <a:p>
            <a:r>
              <a:rPr lang="en-US" dirty="0" smtClean="0"/>
              <a:t>		</a:t>
            </a:r>
            <a:r>
              <a:rPr lang="en-US" dirty="0" err="1" smtClean="0"/>
              <a:t>System.out.println</a:t>
            </a:r>
            <a:r>
              <a:rPr lang="en-US" dirty="0" smtClean="0"/>
              <a:t>("String from x is " + </a:t>
            </a:r>
            <a:r>
              <a:rPr lang="en-US" dirty="0" err="1" smtClean="0"/>
              <a:t>x.s</a:t>
            </a:r>
            <a:r>
              <a:rPr lang="en-US" dirty="0" smtClean="0"/>
              <a:t>); </a:t>
            </a:r>
          </a:p>
          <a:p>
            <a:r>
              <a:rPr lang="en-US" dirty="0" smtClean="0"/>
              <a:t>		</a:t>
            </a:r>
            <a:r>
              <a:rPr lang="en-US" dirty="0" err="1" smtClean="0"/>
              <a:t>System.out.println</a:t>
            </a:r>
            <a:r>
              <a:rPr lang="en-US" dirty="0" smtClean="0"/>
              <a:t>("String from y is " + </a:t>
            </a:r>
            <a:r>
              <a:rPr lang="en-US" dirty="0" err="1" smtClean="0"/>
              <a:t>y.s</a:t>
            </a:r>
            <a:r>
              <a:rPr lang="en-US" dirty="0" smtClean="0"/>
              <a:t>); </a:t>
            </a:r>
          </a:p>
          <a:p>
            <a:r>
              <a:rPr lang="en-US" dirty="0" smtClean="0"/>
              <a:t>		</a:t>
            </a:r>
            <a:r>
              <a:rPr lang="en-US" dirty="0" err="1" smtClean="0"/>
              <a:t>System.out.println</a:t>
            </a:r>
            <a:r>
              <a:rPr lang="en-US" dirty="0" smtClean="0"/>
              <a:t>("String from z is " + </a:t>
            </a:r>
            <a:r>
              <a:rPr lang="en-US" dirty="0" err="1" smtClean="0"/>
              <a:t>z.s</a:t>
            </a:r>
            <a:r>
              <a:rPr lang="en-US" dirty="0" smtClean="0"/>
              <a:t>); </a:t>
            </a:r>
          </a:p>
          <a:p>
            <a:r>
              <a:rPr lang="en-US" dirty="0" smtClean="0"/>
              <a:t>		</a:t>
            </a:r>
            <a:r>
              <a:rPr lang="en-US" dirty="0" err="1" smtClean="0"/>
              <a:t>System.out.println</a:t>
            </a:r>
            <a:r>
              <a:rPr lang="en-US" dirty="0" smtClean="0"/>
              <a:t>("\n"); </a:t>
            </a:r>
          </a:p>
          <a:p>
            <a:endParaRPr lang="en-US" dirty="0" smtClean="0"/>
          </a:p>
          <a:p>
            <a:r>
              <a:rPr lang="en-US" dirty="0" smtClean="0"/>
              <a:t>		// changing variable of instance z </a:t>
            </a:r>
          </a:p>
          <a:p>
            <a:r>
              <a:rPr lang="en-US" dirty="0" smtClean="0"/>
              <a:t>		</a:t>
            </a:r>
            <a:r>
              <a:rPr lang="en-US" dirty="0" err="1" smtClean="0"/>
              <a:t>z.s</a:t>
            </a:r>
            <a:r>
              <a:rPr lang="en-US" dirty="0" smtClean="0"/>
              <a:t> = (</a:t>
            </a:r>
            <a:r>
              <a:rPr lang="en-US" dirty="0" err="1" smtClean="0"/>
              <a:t>z.s</a:t>
            </a:r>
            <a:r>
              <a:rPr lang="en-US" dirty="0" smtClean="0"/>
              <a:t>).</a:t>
            </a:r>
            <a:r>
              <a:rPr lang="en-US" dirty="0" err="1" smtClean="0"/>
              <a:t>toLowerCase</a:t>
            </a:r>
            <a:r>
              <a:rPr lang="en-US" dirty="0" smtClean="0"/>
              <a:t>(); </a:t>
            </a:r>
          </a:p>
          <a:p>
            <a:endParaRPr lang="en-US" dirty="0" smtClean="0"/>
          </a:p>
          <a:p>
            <a:r>
              <a:rPr lang="en-US" dirty="0" smtClean="0"/>
              <a:t>		</a:t>
            </a:r>
            <a:r>
              <a:rPr lang="en-US" dirty="0" err="1" smtClean="0"/>
              <a:t>System.out.println</a:t>
            </a:r>
            <a:r>
              <a:rPr lang="en-US" dirty="0" smtClean="0"/>
              <a:t>("String from x is " + </a:t>
            </a:r>
            <a:r>
              <a:rPr lang="en-US" dirty="0" err="1" smtClean="0"/>
              <a:t>x.s</a:t>
            </a:r>
            <a:r>
              <a:rPr lang="en-US" dirty="0" smtClean="0"/>
              <a:t>); </a:t>
            </a:r>
          </a:p>
          <a:p>
            <a:r>
              <a:rPr lang="en-US" dirty="0" smtClean="0"/>
              <a:t>		</a:t>
            </a:r>
            <a:r>
              <a:rPr lang="en-US" dirty="0" err="1" smtClean="0"/>
              <a:t>System.out.println</a:t>
            </a:r>
            <a:r>
              <a:rPr lang="en-US" dirty="0" smtClean="0"/>
              <a:t>("String from y is " + </a:t>
            </a:r>
            <a:r>
              <a:rPr lang="en-US" dirty="0" err="1" smtClean="0"/>
              <a:t>y.s</a:t>
            </a:r>
            <a:r>
              <a:rPr lang="en-US" dirty="0" smtClean="0"/>
              <a:t>); </a:t>
            </a:r>
          </a:p>
          <a:p>
            <a:r>
              <a:rPr lang="en-US" dirty="0" smtClean="0"/>
              <a:t>		</a:t>
            </a:r>
            <a:r>
              <a:rPr lang="en-US" dirty="0" err="1" smtClean="0"/>
              <a:t>System.out.println</a:t>
            </a:r>
            <a:r>
              <a:rPr lang="en-US" dirty="0" smtClean="0"/>
              <a:t>("String from z is " + </a:t>
            </a:r>
            <a:r>
              <a:rPr lang="en-US" dirty="0" err="1" smtClean="0"/>
              <a:t>z.s</a:t>
            </a:r>
            <a:r>
              <a:rPr lang="en-US" dirty="0" smtClean="0"/>
              <a:t>); </a:t>
            </a:r>
          </a:p>
          <a:p>
            <a:r>
              <a:rPr lang="en-US" dirty="0" smtClean="0"/>
              <a:t>	} </a:t>
            </a:r>
          </a:p>
          <a:p>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IN" dirty="0" smtClean="0"/>
              <a:t>			</a:t>
            </a:r>
            <a:r>
              <a:rPr lang="en-IN" dirty="0" err="1" smtClean="0"/>
              <a:t>Enums</a:t>
            </a:r>
            <a:endParaRPr lang="en-US" dirty="0"/>
          </a:p>
        </p:txBody>
      </p:sp>
      <p:sp>
        <p:nvSpPr>
          <p:cNvPr id="3" name="Content Placeholder 2"/>
          <p:cNvSpPr>
            <a:spLocks noGrp="1"/>
          </p:cNvSpPr>
          <p:nvPr>
            <p:ph idx="1"/>
          </p:nvPr>
        </p:nvSpPr>
        <p:spPr>
          <a:xfrm>
            <a:off x="228600" y="1447800"/>
            <a:ext cx="8686800" cy="5105400"/>
          </a:xfrm>
        </p:spPr>
        <p:txBody>
          <a:bodyPr>
            <a:normAutofit fontScale="85000" lnSpcReduction="20000"/>
          </a:bodyPr>
          <a:lstStyle/>
          <a:p>
            <a:r>
              <a:rPr lang="en-US" sz="2000" b="1" dirty="0" err="1" smtClean="0"/>
              <a:t>Enums</a:t>
            </a:r>
            <a:r>
              <a:rPr lang="en-US" sz="2000" dirty="0" smtClean="0"/>
              <a:t> are lists of constants</a:t>
            </a:r>
            <a:r>
              <a:rPr lang="en-US" sz="2000" dirty="0" smtClean="0"/>
              <a:t>.</a:t>
            </a:r>
          </a:p>
          <a:p>
            <a:r>
              <a:rPr lang="en-US" sz="2000" dirty="0" smtClean="0"/>
              <a:t> </a:t>
            </a:r>
            <a:r>
              <a:rPr lang="en-US" sz="2000" dirty="0" smtClean="0"/>
              <a:t>When you need a predefined list of values which do represent some kind of numeric or textual data, you should </a:t>
            </a:r>
            <a:r>
              <a:rPr lang="en-US" sz="2000" b="1" dirty="0" smtClean="0"/>
              <a:t>use</a:t>
            </a:r>
            <a:r>
              <a:rPr lang="en-US" sz="2000" dirty="0" smtClean="0"/>
              <a:t> an </a:t>
            </a:r>
            <a:r>
              <a:rPr lang="en-US" sz="2000" b="1" dirty="0" err="1" smtClean="0"/>
              <a:t>enum</a:t>
            </a:r>
            <a:r>
              <a:rPr lang="en-US" sz="2000" dirty="0" smtClean="0"/>
              <a:t>. You should always </a:t>
            </a:r>
            <a:r>
              <a:rPr lang="en-US" sz="2000" b="1" dirty="0" smtClean="0"/>
              <a:t>use </a:t>
            </a:r>
            <a:r>
              <a:rPr lang="en-US" sz="2000" b="1" dirty="0" err="1" smtClean="0"/>
              <a:t>enums</a:t>
            </a:r>
            <a:r>
              <a:rPr lang="en-US" sz="2000" dirty="0" smtClean="0"/>
              <a:t> when a variable (especially a method parameter) can only take one out of a small set of possible values</a:t>
            </a:r>
            <a:r>
              <a:rPr lang="en-US" sz="2000" dirty="0" smtClean="0"/>
              <a:t>.</a:t>
            </a:r>
          </a:p>
          <a:p>
            <a:endParaRPr lang="en-US" sz="2000" dirty="0" smtClean="0"/>
          </a:p>
          <a:p>
            <a:r>
              <a:rPr lang="en-US" sz="2000" dirty="0" smtClean="0">
                <a:solidFill>
                  <a:srgbClr val="FF0000"/>
                </a:solidFill>
              </a:rPr>
              <a:t>public </a:t>
            </a:r>
            <a:r>
              <a:rPr lang="en-US" sz="2000" dirty="0" smtClean="0">
                <a:solidFill>
                  <a:srgbClr val="FF0000"/>
                </a:solidFill>
              </a:rPr>
              <a:t>class </a:t>
            </a:r>
            <a:r>
              <a:rPr lang="en-US" sz="2000" dirty="0" err="1" smtClean="0">
                <a:solidFill>
                  <a:srgbClr val="FF0000"/>
                </a:solidFill>
              </a:rPr>
              <a:t>MyClass</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 </a:t>
            </a:r>
          </a:p>
          <a:p>
            <a:r>
              <a:rPr lang="en-US" sz="2000" dirty="0" err="1" smtClean="0">
                <a:solidFill>
                  <a:srgbClr val="FF0000"/>
                </a:solidFill>
              </a:rPr>
              <a:t>enum</a:t>
            </a:r>
            <a:r>
              <a:rPr lang="en-US" sz="2000" dirty="0" smtClean="0">
                <a:solidFill>
                  <a:srgbClr val="FF0000"/>
                </a:solidFill>
              </a:rPr>
              <a:t> Level</a:t>
            </a:r>
          </a:p>
          <a:p>
            <a:r>
              <a:rPr lang="en-US" sz="2000" dirty="0" smtClean="0">
                <a:solidFill>
                  <a:srgbClr val="FF0000"/>
                </a:solidFill>
              </a:rPr>
              <a:t> </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LOW</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MEDIUM</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HIGH </a:t>
            </a:r>
          </a:p>
          <a:p>
            <a:r>
              <a:rPr lang="en-US" sz="2000" dirty="0" smtClean="0">
                <a:solidFill>
                  <a:srgbClr val="FF0000"/>
                </a:solidFill>
              </a:rPr>
              <a:t>} </a:t>
            </a:r>
          </a:p>
          <a:p>
            <a:r>
              <a:rPr lang="en-US" sz="2000" dirty="0" smtClean="0">
                <a:solidFill>
                  <a:srgbClr val="FF0000"/>
                </a:solidFill>
              </a:rPr>
              <a:t>public </a:t>
            </a:r>
            <a:r>
              <a:rPr lang="en-US" sz="2000" dirty="0" smtClean="0">
                <a:solidFill>
                  <a:srgbClr val="FF0000"/>
                </a:solidFill>
              </a:rPr>
              <a:t>static void main(String[] </a:t>
            </a:r>
            <a:r>
              <a:rPr lang="en-US" sz="2000" dirty="0" err="1" smtClean="0">
                <a:solidFill>
                  <a:srgbClr val="FF0000"/>
                </a:solidFill>
              </a:rPr>
              <a:t>args</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 </a:t>
            </a:r>
          </a:p>
          <a:p>
            <a:r>
              <a:rPr lang="en-US" sz="2000" dirty="0" smtClean="0">
                <a:solidFill>
                  <a:srgbClr val="FF0000"/>
                </a:solidFill>
              </a:rPr>
              <a:t>Level </a:t>
            </a:r>
            <a:r>
              <a:rPr lang="en-US" sz="2000" dirty="0" err="1" smtClean="0">
                <a:solidFill>
                  <a:srgbClr val="FF0000"/>
                </a:solidFill>
              </a:rPr>
              <a:t>myVar</a:t>
            </a:r>
            <a:r>
              <a:rPr lang="en-US" sz="2000" dirty="0" smtClean="0">
                <a:solidFill>
                  <a:srgbClr val="FF0000"/>
                </a:solidFill>
              </a:rPr>
              <a:t> = </a:t>
            </a:r>
            <a:r>
              <a:rPr lang="en-US" sz="2000" dirty="0" err="1" smtClean="0">
                <a:solidFill>
                  <a:srgbClr val="FF0000"/>
                </a:solidFill>
              </a:rPr>
              <a:t>Level.MEDIUM</a:t>
            </a:r>
            <a:r>
              <a:rPr lang="en-US" sz="2000" dirty="0" smtClean="0">
                <a:solidFill>
                  <a:srgbClr val="FF0000"/>
                </a:solidFill>
              </a:rPr>
              <a:t>;</a:t>
            </a:r>
          </a:p>
          <a:p>
            <a:r>
              <a:rPr lang="en-US" sz="2000" dirty="0" smtClean="0">
                <a:solidFill>
                  <a:srgbClr val="FF0000"/>
                </a:solidFill>
              </a:rPr>
              <a:t> </a:t>
            </a:r>
            <a:r>
              <a:rPr lang="en-US" sz="2000" dirty="0" err="1" smtClean="0">
                <a:solidFill>
                  <a:srgbClr val="FF0000"/>
                </a:solidFill>
              </a:rPr>
              <a:t>System.out.println</a:t>
            </a:r>
            <a:r>
              <a:rPr lang="en-US" sz="2000" dirty="0" smtClean="0">
                <a:solidFill>
                  <a:srgbClr val="FF0000"/>
                </a:solidFill>
              </a:rPr>
              <a:t>(</a:t>
            </a:r>
            <a:r>
              <a:rPr lang="en-US" sz="2000" dirty="0" err="1" smtClean="0">
                <a:solidFill>
                  <a:srgbClr val="FF0000"/>
                </a:solidFill>
              </a:rPr>
              <a:t>myVar</a:t>
            </a:r>
            <a:r>
              <a:rPr lang="en-US" sz="2000" dirty="0" smtClean="0">
                <a:solidFill>
                  <a:srgbClr val="FF0000"/>
                </a:solidFill>
              </a:rPr>
              <a:t>); </a:t>
            </a:r>
            <a:endParaRPr lang="en-US" sz="2000" dirty="0" smtClean="0">
              <a:solidFill>
                <a:srgbClr val="FF0000"/>
              </a:solidFill>
            </a:endParaRPr>
          </a:p>
          <a:p>
            <a:r>
              <a:rPr lang="en-US" sz="2000" dirty="0" smtClean="0">
                <a:solidFill>
                  <a:srgbClr val="FF0000"/>
                </a:solidFill>
              </a:rPr>
              <a:t>}</a:t>
            </a:r>
          </a:p>
          <a:p>
            <a:r>
              <a:rPr lang="en-US" sz="2000" dirty="0" smtClean="0">
                <a:solidFill>
                  <a:srgbClr val="FF0000"/>
                </a:solidFill>
              </a:rPr>
              <a:t> </a:t>
            </a:r>
            <a:r>
              <a:rPr lang="en-US" sz="2000" dirty="0" smtClean="0">
                <a:solidFill>
                  <a:srgbClr val="FF0000"/>
                </a:solidFill>
              </a:rPr>
              <a:t>} </a:t>
            </a:r>
            <a:r>
              <a:rPr lang="en-US" sz="2400" dirty="0" smtClean="0"/>
              <a:t/>
            </a:r>
            <a:br>
              <a:rPr lang="en-US" sz="2400" dirty="0" smtClean="0"/>
            </a:br>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2822</TotalTime>
  <Words>200</Words>
  <Application>Microsoft Office PowerPoint</Application>
  <PresentationFormat>On-screen Show (4:3)</PresentationFormat>
  <Paragraphs>83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Unknown topics of Basic Java</vt:lpstr>
      <vt:lpstr>  Singleton class</vt:lpstr>
      <vt:lpstr>Slide 3</vt:lpstr>
      <vt:lpstr>Slide 4</vt:lpstr>
      <vt:lpstr>Slide 5</vt:lpstr>
      <vt:lpstr>   Enums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Unknown topics of Basic Java</dc:title>
  <dc:creator/>
  <cp:lastModifiedBy>Ramya B-TECH</cp:lastModifiedBy>
  <cp:revision>9</cp:revision>
  <dcterms:created xsi:type="dcterms:W3CDTF">2006-08-16T00:00:00Z</dcterms:created>
  <dcterms:modified xsi:type="dcterms:W3CDTF">2020-08-06T06:31:18Z</dcterms:modified>
</cp:coreProperties>
</file>