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2" r:id="rId3"/>
    <p:sldId id="263" r:id="rId4"/>
    <p:sldId id="264" r:id="rId5"/>
    <p:sldId id="265" r:id="rId6"/>
    <p:sldId id="261" r:id="rId7"/>
    <p:sldId id="256" r:id="rId8"/>
    <p:sldId id="257" r:id="rId9"/>
    <p:sldId id="258" r:id="rId10"/>
    <p:sldId id="259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47460-FD8C-C64F-ACAC-13C95FE006AF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670C-D149-0142-9C36-EF4FAA8D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 Can pull changes but cannot push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7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5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5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8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4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85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6BAE-3329-4D41-BDFB-9F77968B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A2D2-9970-594D-9F38-6621462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49EF-94A4-E341-AAAB-C2E5401F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BAB6-2F3F-A940-B41D-DC96875B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A67F-86D4-F944-BBC6-464B0C05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6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CB88-4D14-814C-BE7D-2AA72594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168E-8D92-4D4E-A1E9-876C004E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645F-EFC3-3446-A311-F7CD738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1979-E0EA-4D46-8581-4354445F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1A50-8904-F34E-A2D0-2FA2F36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1886-8956-EE42-B792-0C6CCD94C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14E7-67D7-1041-B0A9-74DE6B40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BF15-280A-9A4E-9884-1B3B78D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2931-620D-B04F-B535-F01C5D97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AB67-4A13-C145-9B5F-456C51BF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EE3-41F9-1442-938D-612B54DC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B720-D377-1E47-8847-0DCF5BE7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FCE5-B765-864F-BDD5-315CB821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FA0C-81B7-834B-BE71-8D7E12BD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FF13-72FB-FF41-8CFB-A5B53518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23-9406-A446-9628-2563C90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782E-03C3-004F-BD09-657C568B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115D-E884-D046-8BB2-E98E8C6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654C-CBDA-A24B-85C7-A3EDBFE2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C291-158D-D449-BD8F-300E35E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1A04-B2F2-B84A-9D9B-A20DAF54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91C5-F493-F441-84FE-24118086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A3DE-4154-1546-8589-9CC65297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791D-6FD9-1B44-8ACE-0954CAC9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DA3C0-6984-7C4E-86E4-694F757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8CC41-DE2D-7445-9827-A940B87A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A81E-B6EC-D643-B876-874BC0A5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1C99B-546C-7D44-8D8C-87138B6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7F481-B8E2-EC4A-AF26-050685FD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56604-67CD-8F4E-BEF6-CBFEB148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9D988-F2EF-2140-92B3-DFA849EC6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89150-D782-954E-A1BA-6AD6575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48D-0FD0-EC45-8E13-32B500A8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F3322-AC8A-0643-AC83-27810E1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8673-F735-9345-B307-73E51840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F6F60-5947-A246-85A6-A66A644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BF8D1-48A5-0445-AF5F-DCA037C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D10F-C1CB-5C40-8EC3-E13EA9C2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00F42-7C4C-A24B-A6FE-212660C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2D2E-3506-D648-B25E-CBF3F0CD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8F9-FAFF-E341-A4FC-8EA910F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6CAA-FADD-7F4D-95DE-F99CEDEB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7373-9D2D-5641-8B02-E9691F16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A57F-6DA9-3A4E-AB86-8BD79A3A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E903-CEF3-154B-BA0B-F8825176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DB11-3C8D-344A-8B8D-4BD97AD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8808-22A1-2F4F-9381-02353456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FF1B-4B64-B542-8F7F-633D2650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9E298-C118-CE44-88A2-6A5D9BD6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48DC-3EC2-B948-AFC8-57015C34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AC72-8170-7344-80D3-70E55CBC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FF55-47A1-4747-B65D-76F2B644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5A72-6777-2240-A6D5-1C514E0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30615-9879-ED44-9072-D6BC4424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3C591-C986-8241-9405-A2EFF2DE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F464-FE0E-F44C-A7DC-39AF8DF7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E568-5631-2842-BA91-9A87A4EE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8227-0E3E-8748-BCF4-FE6FED7E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754BD7-24A7-234C-BCFE-6EA80F77FC14}"/>
              </a:ext>
            </a:extLst>
          </p:cNvPr>
          <p:cNvSpPr txBox="1"/>
          <p:nvPr/>
        </p:nvSpPr>
        <p:spPr>
          <a:xfrm>
            <a:off x="1253662" y="1950236"/>
            <a:ext cx="8758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have data/code you want to use to collaborate with multiple potential collaborators.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 not control the environment your code/data is hosted in.</a:t>
            </a:r>
          </a:p>
        </p:txBody>
      </p:sp>
    </p:spTree>
    <p:extLst>
      <p:ext uri="{BB962C8B-B14F-4D97-AF65-F5344CB8AC3E}">
        <p14:creationId xmlns:p14="http://schemas.microsoft.com/office/powerpoint/2010/main" val="297739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9416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DCAEE1-FFCC-B345-90B1-54F0B2190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5908" y="4459685"/>
            <a:ext cx="2038929" cy="953872"/>
          </a:xfrm>
          <a:prstGeom prst="bentConnector3">
            <a:avLst>
              <a:gd name="adj1" fmla="val 19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y 28">
            <a:extLst>
              <a:ext uri="{FF2B5EF4-FFF2-40B4-BE49-F238E27FC236}">
                <a16:creationId xmlns:a16="http://schemas.microsoft.com/office/drawing/2014/main" id="{D5162A35-00E8-9D47-A3EA-826B09AB0787}"/>
              </a:ext>
            </a:extLst>
          </p:cNvPr>
          <p:cNvSpPr/>
          <p:nvPr/>
        </p:nvSpPr>
        <p:spPr>
          <a:xfrm>
            <a:off x="5860977" y="5092453"/>
            <a:ext cx="914400" cy="914400"/>
          </a:xfrm>
          <a:prstGeom prst="mathMultiply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C5918-7DBA-2247-9EC8-142F8D2D0C01}"/>
              </a:ext>
            </a:extLst>
          </p:cNvPr>
          <p:cNvSpPr txBox="1"/>
          <p:nvPr/>
        </p:nvSpPr>
        <p:spPr>
          <a:xfrm>
            <a:off x="2601218" y="22630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3780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write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DCAEE1-FFCC-B345-90B1-54F0B2190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5908" y="4459685"/>
            <a:ext cx="2038929" cy="953872"/>
          </a:xfrm>
          <a:prstGeom prst="bentConnector3">
            <a:avLst>
              <a:gd name="adj1" fmla="val 19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CB372F-AAE1-C74E-916F-E6A699759BE9}"/>
              </a:ext>
            </a:extLst>
          </p:cNvPr>
          <p:cNvSpPr txBox="1"/>
          <p:nvPr/>
        </p:nvSpPr>
        <p:spPr>
          <a:xfrm>
            <a:off x="2882204" y="225764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98622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 a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54328" y="3047496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68804" y="4333371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</p:cNvCxnSpPr>
          <p:nvPr/>
        </p:nvCxnSpPr>
        <p:spPr>
          <a:xfrm flipH="1">
            <a:off x="5521983" y="2513386"/>
            <a:ext cx="1559604" cy="176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A59EC0-FF73-1A47-9F8F-D3A9E8B6715E}"/>
              </a:ext>
            </a:extLst>
          </p:cNvPr>
          <p:cNvGrpSpPr/>
          <p:nvPr/>
        </p:nvGrpSpPr>
        <p:grpSpPr>
          <a:xfrm>
            <a:off x="2493033" y="1301399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CC26BF-E44D-5B40-B00B-DDE8E1A71AE6}"/>
              </a:ext>
            </a:extLst>
          </p:cNvPr>
          <p:cNvSpPr txBox="1"/>
          <p:nvPr/>
        </p:nvSpPr>
        <p:spPr>
          <a:xfrm>
            <a:off x="5944709" y="1992827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081587" y="1229275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47301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cloning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54328" y="3047496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68804" y="4333371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B81D7F-AE7C-A444-A8DA-FD720CF09920}"/>
              </a:ext>
            </a:extLst>
          </p:cNvPr>
          <p:cNvGrpSpPr/>
          <p:nvPr/>
        </p:nvGrpSpPr>
        <p:grpSpPr>
          <a:xfrm>
            <a:off x="2493033" y="1301399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FF4D6B-059A-B345-A387-E6FFA90768DE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386797" y="3936401"/>
            <a:ext cx="473946" cy="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12707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45092" y="3038260"/>
            <a:ext cx="1317398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9568" y="4324135"/>
            <a:ext cx="1317398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BB912-9E4A-9E48-BA6F-F526748610FF}"/>
              </a:ext>
            </a:extLst>
          </p:cNvPr>
          <p:cNvGrpSpPr/>
          <p:nvPr/>
        </p:nvGrpSpPr>
        <p:grpSpPr>
          <a:xfrm>
            <a:off x="2493033" y="1282927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updating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35856" y="3029024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0332" y="4314899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5526821" y="561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1D0541-640C-014B-84F8-359AF74D049E}"/>
              </a:ext>
            </a:extLst>
          </p:cNvPr>
          <p:cNvGrpSpPr/>
          <p:nvPr/>
        </p:nvGrpSpPr>
        <p:grpSpPr>
          <a:xfrm>
            <a:off x="2493033" y="1264455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5B513CF-E67E-AB49-869B-590B5A0D5D18}"/>
              </a:ext>
            </a:extLst>
          </p:cNvPr>
          <p:cNvCxnSpPr>
            <a:cxnSpLocks/>
          </p:cNvCxnSpPr>
          <p:nvPr/>
        </p:nvCxnSpPr>
        <p:spPr>
          <a:xfrm>
            <a:off x="4897212" y="3886200"/>
            <a:ext cx="2291206" cy="1674091"/>
          </a:xfrm>
          <a:prstGeom prst="bentConnector3">
            <a:avLst>
              <a:gd name="adj1" fmla="val 202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contributing back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35856" y="3029024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0332" y="4314899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5526821" y="561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AE1DDB-1B18-F442-B481-BB6263155347}"/>
              </a:ext>
            </a:extLst>
          </p:cNvPr>
          <p:cNvGrpSpPr/>
          <p:nvPr/>
        </p:nvGrpSpPr>
        <p:grpSpPr>
          <a:xfrm>
            <a:off x="2493033" y="1264455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5B513CF-E67E-AB49-869B-590B5A0D5D18}"/>
              </a:ext>
            </a:extLst>
          </p:cNvPr>
          <p:cNvCxnSpPr>
            <a:cxnSpLocks/>
          </p:cNvCxnSpPr>
          <p:nvPr/>
        </p:nvCxnSpPr>
        <p:spPr>
          <a:xfrm>
            <a:off x="4897212" y="3860932"/>
            <a:ext cx="2291206" cy="1699359"/>
          </a:xfrm>
          <a:prstGeom prst="bentConnector3">
            <a:avLst>
              <a:gd name="adj1" fmla="val 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7F709E-B119-E642-866B-648779C0175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21983" y="2413554"/>
            <a:ext cx="1587312" cy="13677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DA6C9D-CBA3-254C-949F-E2D4502C578C}"/>
              </a:ext>
            </a:extLst>
          </p:cNvPr>
          <p:cNvSpPr txBox="1"/>
          <p:nvPr/>
        </p:nvSpPr>
        <p:spPr>
          <a:xfrm>
            <a:off x="5790268" y="2627737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71141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5375E4E-96A0-DD4D-8C32-FF851703994F}"/>
              </a:ext>
            </a:extLst>
          </p:cNvPr>
          <p:cNvGrpSpPr/>
          <p:nvPr/>
        </p:nvGrpSpPr>
        <p:grpSpPr>
          <a:xfrm>
            <a:off x="600075" y="327403"/>
            <a:ext cx="9979034" cy="6508211"/>
            <a:chOff x="600075" y="327403"/>
            <a:chExt cx="9979034" cy="65082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E32C1B-610E-C74E-AB1D-F36B3CE0ADF6}"/>
                </a:ext>
              </a:extLst>
            </p:cNvPr>
            <p:cNvGrpSpPr/>
            <p:nvPr/>
          </p:nvGrpSpPr>
          <p:grpSpPr>
            <a:xfrm>
              <a:off x="2493033" y="629963"/>
              <a:ext cx="3028950" cy="2571750"/>
              <a:chOff x="2493033" y="1218275"/>
              <a:chExt cx="3028950" cy="25717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AFD2ED-DE35-504F-A218-DD8067E5E91F}"/>
                  </a:ext>
                </a:extLst>
              </p:cNvPr>
              <p:cNvSpPr/>
              <p:nvPr/>
            </p:nvSpPr>
            <p:spPr>
              <a:xfrm>
                <a:off x="2493033" y="1218275"/>
                <a:ext cx="3028950" cy="2571750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BC37E2-95BD-5949-B1B5-6717F91E5ABB}"/>
                  </a:ext>
                </a:extLst>
              </p:cNvPr>
              <p:cNvSpPr/>
              <p:nvPr/>
            </p:nvSpPr>
            <p:spPr>
              <a:xfrm>
                <a:off x="2839246" y="2177724"/>
                <a:ext cx="914400" cy="626663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Git Repo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4F3919-3EDF-BE42-8980-3439D3B3348D}"/>
                </a:ext>
              </a:extLst>
            </p:cNvPr>
            <p:cNvGrpSpPr/>
            <p:nvPr/>
          </p:nvGrpSpPr>
          <p:grpSpPr>
            <a:xfrm>
              <a:off x="6900951" y="616867"/>
              <a:ext cx="3028950" cy="2571750"/>
              <a:chOff x="7109295" y="1127679"/>
              <a:chExt cx="3028950" cy="25717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1DC552-D816-8245-80D8-D0637753EFCC}"/>
                  </a:ext>
                </a:extLst>
              </p:cNvPr>
              <p:cNvSpPr/>
              <p:nvPr/>
            </p:nvSpPr>
            <p:spPr>
              <a:xfrm>
                <a:off x="7109295" y="1127679"/>
                <a:ext cx="3028950" cy="2571750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407F7F-8AE2-4C42-9A2B-5EBF40177DBD}"/>
                  </a:ext>
                </a:extLst>
              </p:cNvPr>
              <p:cNvSpPr/>
              <p:nvPr/>
            </p:nvSpPr>
            <p:spPr>
              <a:xfrm>
                <a:off x="7981700" y="2100222"/>
                <a:ext cx="914400" cy="62666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Git Repo</a:t>
                </a: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C01A2CE-04EA-4A41-95BA-CD72B5443E98}"/>
                </a:ext>
              </a:extLst>
            </p:cNvPr>
            <p:cNvSpPr/>
            <p:nvPr/>
          </p:nvSpPr>
          <p:spPr>
            <a:xfrm>
              <a:off x="4180614" y="1589411"/>
              <a:ext cx="914400" cy="62666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B1F67C-8B6B-4947-9736-E23954A1F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575" y="4792079"/>
              <a:ext cx="998372" cy="1080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38C13F-9874-C94D-9442-7031189DA2E9}"/>
                </a:ext>
              </a:extLst>
            </p:cNvPr>
            <p:cNvSpPr/>
            <p:nvPr/>
          </p:nvSpPr>
          <p:spPr>
            <a:xfrm>
              <a:off x="600075" y="3886200"/>
              <a:ext cx="4793728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3281585-0573-C44C-835E-0AFAAC4F1A40}"/>
                </a:ext>
              </a:extLst>
            </p:cNvPr>
            <p:cNvSpPr/>
            <p:nvPr/>
          </p:nvSpPr>
          <p:spPr>
            <a:xfrm>
              <a:off x="3723414" y="4932031"/>
              <a:ext cx="914400" cy="62666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6915D43-6F01-5B4F-A0B8-8F8895721E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95014" y="1902741"/>
              <a:ext cx="2678342" cy="1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E6BB-3BE6-194A-9371-7DD1730FFDAE}"/>
                </a:ext>
              </a:extLst>
            </p:cNvPr>
            <p:cNvSpPr txBox="1"/>
            <p:nvPr/>
          </p:nvSpPr>
          <p:spPr>
            <a:xfrm>
              <a:off x="7773356" y="3462222"/>
              <a:ext cx="280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External Git Service Provider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82545-97DB-4D46-A3BE-B4D7CEBB0DF9}"/>
                </a:ext>
              </a:extLst>
            </p:cNvPr>
            <p:cNvSpPr txBox="1"/>
            <p:nvPr/>
          </p:nvSpPr>
          <p:spPr>
            <a:xfrm>
              <a:off x="3063123" y="1289818"/>
              <a:ext cx="42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FCD99B-D7FE-7A47-B089-C5BD3BC579A1}"/>
                </a:ext>
              </a:extLst>
            </p:cNvPr>
            <p:cNvSpPr txBox="1"/>
            <p:nvPr/>
          </p:nvSpPr>
          <p:spPr>
            <a:xfrm>
              <a:off x="4442091" y="1252580"/>
              <a:ext cx="42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R3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C3A6B8-69C4-9546-ACC1-71EBA60DF0F1}"/>
                </a:ext>
              </a:extLst>
            </p:cNvPr>
            <p:cNvSpPr txBox="1"/>
            <p:nvPr/>
          </p:nvSpPr>
          <p:spPr>
            <a:xfrm>
              <a:off x="3927441" y="5661765"/>
              <a:ext cx="42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R4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2045C1-77BB-A748-8C5F-EAB90F771773}"/>
                </a:ext>
              </a:extLst>
            </p:cNvPr>
            <p:cNvSpPr txBox="1"/>
            <p:nvPr/>
          </p:nvSpPr>
          <p:spPr>
            <a:xfrm>
              <a:off x="7987986" y="1220078"/>
              <a:ext cx="42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R2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F6219123-7605-7545-B6B8-8EE575412933}"/>
                </a:ext>
              </a:extLst>
            </p:cNvPr>
            <p:cNvCxnSpPr>
              <a:cxnSpLocks/>
              <a:stCxn id="14" idx="2"/>
              <a:endCxn id="22" idx="0"/>
            </p:cNvCxnSpPr>
            <p:nvPr/>
          </p:nvCxnSpPr>
          <p:spPr>
            <a:xfrm rot="5400000">
              <a:off x="3051236" y="3345452"/>
              <a:ext cx="2715957" cy="4572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4F4AD1-5E45-C647-926C-04A835A10CCB}"/>
                </a:ext>
              </a:extLst>
            </p:cNvPr>
            <p:cNvSpPr txBox="1"/>
            <p:nvPr/>
          </p:nvSpPr>
          <p:spPr>
            <a:xfrm>
              <a:off x="6097109" y="1589646"/>
              <a:ext cx="5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Fork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825E6B-BE6C-8C41-B822-BDDC11D0858A}"/>
                </a:ext>
              </a:extLst>
            </p:cNvPr>
            <p:cNvSpPr txBox="1"/>
            <p:nvPr/>
          </p:nvSpPr>
          <p:spPr>
            <a:xfrm>
              <a:off x="4323246" y="41207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Clone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49EDAB-BD38-404F-9ABD-BF00C9C47E5C}"/>
                </a:ext>
              </a:extLst>
            </p:cNvPr>
            <p:cNvSpPr/>
            <p:nvPr/>
          </p:nvSpPr>
          <p:spPr>
            <a:xfrm>
              <a:off x="2239458" y="347241"/>
              <a:ext cx="8293504" cy="308175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9C1064-EC90-4C49-A932-7D968C1362B5}"/>
                </a:ext>
              </a:extLst>
            </p:cNvPr>
            <p:cNvSpPr txBox="1"/>
            <p:nvPr/>
          </p:nvSpPr>
          <p:spPr>
            <a:xfrm>
              <a:off x="3649135" y="6466282"/>
              <a:ext cx="280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Your own system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B0D579D-250D-CD4A-A5BB-D519FCA96F43}"/>
                </a:ext>
              </a:extLst>
            </p:cNvPr>
            <p:cNvSpPr/>
            <p:nvPr/>
          </p:nvSpPr>
          <p:spPr>
            <a:xfrm>
              <a:off x="2257053" y="4788162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407856-3E50-474E-92F8-CA4A9E533509}"/>
                </a:ext>
              </a:extLst>
            </p:cNvPr>
            <p:cNvCxnSpPr>
              <a:cxnSpLocks/>
              <a:stCxn id="7" idx="2"/>
              <a:endCxn id="22" idx="3"/>
            </p:cNvCxnSpPr>
            <p:nvPr/>
          </p:nvCxnSpPr>
          <p:spPr>
            <a:xfrm flipH="1">
              <a:off x="4637814" y="2216073"/>
              <a:ext cx="3592742" cy="302929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AEA017C-9C86-4943-BA2A-3CBB6D6F63EB}"/>
                </a:ext>
              </a:extLst>
            </p:cNvPr>
            <p:cNvCxnSpPr>
              <a:stCxn id="5" idx="2"/>
              <a:endCxn id="40" idx="0"/>
            </p:cNvCxnSpPr>
            <p:nvPr/>
          </p:nvCxnSpPr>
          <p:spPr>
            <a:xfrm flipH="1">
              <a:off x="2714253" y="2216075"/>
              <a:ext cx="582193" cy="25720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621E87-A9D7-2B4D-B90A-429BF427C6AE}"/>
                </a:ext>
              </a:extLst>
            </p:cNvPr>
            <p:cNvSpPr txBox="1"/>
            <p:nvPr/>
          </p:nvSpPr>
          <p:spPr>
            <a:xfrm>
              <a:off x="6225915" y="327403"/>
              <a:ext cx="4307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Your Collaborator’s External Git Repositories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74113E-2C1C-4542-8982-DAB29EA3B265}"/>
                </a:ext>
              </a:extLst>
            </p:cNvPr>
            <p:cNvSpPr txBox="1"/>
            <p:nvPr/>
          </p:nvSpPr>
          <p:spPr>
            <a:xfrm>
              <a:off x="2666532" y="327403"/>
              <a:ext cx="3028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Your External Git Repositories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04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CACA1-7000-1541-A6D4-81FA5B25322D}"/>
              </a:ext>
            </a:extLst>
          </p:cNvPr>
          <p:cNvSpPr txBox="1"/>
          <p:nvPr/>
        </p:nvSpPr>
        <p:spPr>
          <a:xfrm>
            <a:off x="5386388" y="6618455"/>
            <a:ext cx="690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Compressed file SVG made from Icon Fonts (http://</a:t>
            </a:r>
            <a:r>
              <a:rPr lang="en-GB" sz="1200" dirty="0" err="1"/>
              <a:t>www.onlinewebfonts.com</a:t>
            </a:r>
            <a:r>
              <a:rPr lang="en-GB" sz="1200" dirty="0"/>
              <a:t>/icon) is licensed by CC BY 3.0.</a:t>
            </a:r>
            <a:br>
              <a:rPr lang="en-GB" sz="1200" dirty="0"/>
            </a:br>
            <a:endParaRPr lang="en-GB" sz="1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0F84E3-6C96-6B45-9695-C74D006DB2D5}"/>
              </a:ext>
            </a:extLst>
          </p:cNvPr>
          <p:cNvGrpSpPr/>
          <p:nvPr/>
        </p:nvGrpSpPr>
        <p:grpSpPr>
          <a:xfrm>
            <a:off x="4246733" y="4159310"/>
            <a:ext cx="1379854" cy="680581"/>
            <a:chOff x="5151575" y="2162718"/>
            <a:chExt cx="1620700" cy="880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9D6EFAD-5AED-CD41-86A7-D724BFC210B3}"/>
                </a:ext>
              </a:extLst>
            </p:cNvPr>
            <p:cNvGrpSpPr/>
            <p:nvPr/>
          </p:nvGrpSpPr>
          <p:grpSpPr>
            <a:xfrm>
              <a:off x="5151575" y="2162718"/>
              <a:ext cx="1620700" cy="880520"/>
              <a:chOff x="5151575" y="2162718"/>
              <a:chExt cx="1620700" cy="880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7645A0-15EA-9F41-BB41-3A9F4D9B0B47}"/>
                  </a:ext>
                </a:extLst>
              </p:cNvPr>
              <p:cNvSpPr/>
              <p:nvPr/>
            </p:nvSpPr>
            <p:spPr>
              <a:xfrm>
                <a:off x="5151575" y="2162719"/>
                <a:ext cx="1620700" cy="880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91A1EAFE-333D-994E-9B2D-651DD725A24C}"/>
                  </a:ext>
                </a:extLst>
              </p:cNvPr>
              <p:cNvSpPr/>
              <p:nvPr/>
            </p:nvSpPr>
            <p:spPr>
              <a:xfrm flipV="1">
                <a:off x="5192178" y="2162718"/>
                <a:ext cx="1551081" cy="45372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5315AE57-E64C-F94D-A1BE-B736B8A4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8471" y="2564712"/>
              <a:ext cx="423862" cy="423862"/>
            </a:xfrm>
            <a:prstGeom prst="rect">
              <a:avLst/>
            </a:prstGeom>
          </p:spPr>
        </p:pic>
      </p:grpSp>
      <p:sp>
        <p:nvSpPr>
          <p:cNvPr id="44" name="Right Arrow 43">
            <a:extLst>
              <a:ext uri="{FF2B5EF4-FFF2-40B4-BE49-F238E27FC236}">
                <a16:creationId xmlns:a16="http://schemas.microsoft.com/office/drawing/2014/main" id="{DB2DE66B-E109-1F4F-99AB-4A6D354FD02F}"/>
              </a:ext>
            </a:extLst>
          </p:cNvPr>
          <p:cNvSpPr/>
          <p:nvPr/>
        </p:nvSpPr>
        <p:spPr>
          <a:xfrm>
            <a:off x="3629025" y="4470024"/>
            <a:ext cx="617708" cy="13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CD8AB11-0C72-6B4A-96BA-E6EACE01D616}"/>
              </a:ext>
            </a:extLst>
          </p:cNvPr>
          <p:cNvSpPr/>
          <p:nvPr/>
        </p:nvSpPr>
        <p:spPr>
          <a:xfrm>
            <a:off x="5626587" y="4470024"/>
            <a:ext cx="617708" cy="13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92422-3F98-EC46-8EBD-E17CE23F8F29}"/>
              </a:ext>
            </a:extLst>
          </p:cNvPr>
          <p:cNvSpPr txBox="1"/>
          <p:nvPr/>
        </p:nvSpPr>
        <p:spPr>
          <a:xfrm>
            <a:off x="3361196" y="2282557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 code/data to collaborator</a:t>
            </a:r>
          </a:p>
        </p:txBody>
      </p:sp>
    </p:spTree>
    <p:extLst>
      <p:ext uri="{BB962C8B-B14F-4D97-AF65-F5344CB8AC3E}">
        <p14:creationId xmlns:p14="http://schemas.microsoft.com/office/powerpoint/2010/main" val="33128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CCCEB7-9F9C-7B4F-A975-A76265A8525F}"/>
              </a:ext>
            </a:extLst>
          </p:cNvPr>
          <p:cNvGrpSpPr/>
          <p:nvPr/>
        </p:nvGrpSpPr>
        <p:grpSpPr>
          <a:xfrm>
            <a:off x="7758700" y="4759034"/>
            <a:ext cx="1166813" cy="1375359"/>
            <a:chOff x="5972175" y="4792079"/>
            <a:chExt cx="1166813" cy="1375359"/>
          </a:xfrm>
        </p:grpSpPr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CFE143C0-3BC9-5748-BE85-6C8DD289A932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7A787F89-1104-534B-A4B3-3BBD3B3C8998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C1054149-ED98-264F-A63E-1531BEA5144A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F7827793-A597-FC4D-872B-D05BF89AB7CE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DB769F15-8039-9341-9959-3FCAC24B62A4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EC1806-64D2-5D49-9858-43D31A65DA64}"/>
              </a:ext>
            </a:extLst>
          </p:cNvPr>
          <p:cNvSpPr txBox="1"/>
          <p:nvPr/>
        </p:nvSpPr>
        <p:spPr>
          <a:xfrm>
            <a:off x="3075710" y="1948873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FBBEF-1CC0-2843-9334-437AED4F4B36}"/>
              </a:ext>
            </a:extLst>
          </p:cNvPr>
          <p:cNvSpPr txBox="1"/>
          <p:nvPr/>
        </p:nvSpPr>
        <p:spPr>
          <a:xfrm>
            <a:off x="5132162" y="1948873"/>
            <a:ext cx="437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Code/data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easy to merge results back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Does not scale to multiple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1199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4D746C30-ADD9-C446-AF95-90797517AD9D}"/>
              </a:ext>
            </a:extLst>
          </p:cNvPr>
          <p:cNvSpPr/>
          <p:nvPr/>
        </p:nvSpPr>
        <p:spPr>
          <a:xfrm>
            <a:off x="3509818" y="1614997"/>
            <a:ext cx="3081553" cy="2037332"/>
          </a:xfrm>
          <a:prstGeom prst="cloudCallout">
            <a:avLst>
              <a:gd name="adj1" fmla="val -7702"/>
              <a:gd name="adj2" fmla="val 3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4179227-BC13-D842-A16D-20248C2753C0}"/>
              </a:ext>
            </a:extLst>
          </p:cNvPr>
          <p:cNvSpPr/>
          <p:nvPr/>
        </p:nvSpPr>
        <p:spPr>
          <a:xfrm rot="18763908">
            <a:off x="2503765" y="4267141"/>
            <a:ext cx="2137240" cy="2274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6A46CB-9467-AF46-B148-3E7457947828}"/>
              </a:ext>
            </a:extLst>
          </p:cNvPr>
          <p:cNvGrpSpPr/>
          <p:nvPr/>
        </p:nvGrpSpPr>
        <p:grpSpPr>
          <a:xfrm>
            <a:off x="2035181" y="4930193"/>
            <a:ext cx="1166813" cy="1375359"/>
            <a:chOff x="5972175" y="4792079"/>
            <a:chExt cx="1166813" cy="1375359"/>
          </a:xfrm>
        </p:grpSpPr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428D3B3F-0A0A-664D-B022-0BEFF29512E8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CB12442A-8E7B-BF4E-AD88-9CF9326629BE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olded Corner 31">
              <a:extLst>
                <a:ext uri="{FF2B5EF4-FFF2-40B4-BE49-F238E27FC236}">
                  <a16:creationId xmlns:a16="http://schemas.microsoft.com/office/drawing/2014/main" id="{B26057E9-A5E0-E04D-B70A-39BEC3E95B40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olded Corner 32">
              <a:extLst>
                <a:ext uri="{FF2B5EF4-FFF2-40B4-BE49-F238E27FC236}">
                  <a16:creationId xmlns:a16="http://schemas.microsoft.com/office/drawing/2014/main" id="{AD97D360-ADBE-2147-84CB-14A1E55E40F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8CC174B5-FBF7-B241-A8D2-38465230B8A5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60CC1-1694-824B-889F-912F5EBB0622}"/>
              </a:ext>
            </a:extLst>
          </p:cNvPr>
          <p:cNvGrpSpPr/>
          <p:nvPr/>
        </p:nvGrpSpPr>
        <p:grpSpPr>
          <a:xfrm>
            <a:off x="4525584" y="1941115"/>
            <a:ext cx="1166813" cy="1375359"/>
            <a:chOff x="5972175" y="4792079"/>
            <a:chExt cx="1166813" cy="1375359"/>
          </a:xfrm>
        </p:grpSpPr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DADA8E00-BB98-5748-80C0-685933032660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C91249B4-67C1-F34C-9315-4479997B209F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olded Corner 50">
              <a:extLst>
                <a:ext uri="{FF2B5EF4-FFF2-40B4-BE49-F238E27FC236}">
                  <a16:creationId xmlns:a16="http://schemas.microsoft.com/office/drawing/2014/main" id="{2DAD9A37-7E9B-FC47-8155-B2C10BB2C103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7C4BEA81-200D-E04C-9BC6-DF094C0D221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EDB88311-4C6C-C34C-8B8F-88FFBDFA22E3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8ADAAA-3F27-AE45-9518-7578731D581B}"/>
              </a:ext>
            </a:extLst>
          </p:cNvPr>
          <p:cNvSpPr txBox="1"/>
          <p:nvPr/>
        </p:nvSpPr>
        <p:spPr>
          <a:xfrm>
            <a:off x="3681437" y="4157147"/>
            <a:ext cx="273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icloud</a:t>
            </a:r>
            <a:r>
              <a:rPr lang="en-GB" i="1" dirty="0"/>
              <a:t>, OneDrive, </a:t>
            </a:r>
            <a:r>
              <a:rPr lang="en-GB" i="1" dirty="0" err="1"/>
              <a:t>DropBox</a:t>
            </a:r>
            <a:r>
              <a:rPr lang="en-GB" i="1" dirty="0"/>
              <a:t>, </a:t>
            </a:r>
          </a:p>
          <a:p>
            <a:r>
              <a:rPr lang="en-GB" i="1" dirty="0" err="1"/>
              <a:t>GoogleDrive</a:t>
            </a:r>
            <a:r>
              <a:rPr lang="en-GB" i="1" dirty="0"/>
              <a:t>, etc.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B8B369-5C19-3C42-93B0-4310F2F8E861}"/>
              </a:ext>
            </a:extLst>
          </p:cNvPr>
          <p:cNvSpPr txBox="1"/>
          <p:nvPr/>
        </p:nvSpPr>
        <p:spPr>
          <a:xfrm rot="18709392">
            <a:off x="2466594" y="4185080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move/copy data</a:t>
            </a:r>
          </a:p>
        </p:txBody>
      </p:sp>
    </p:spTree>
    <p:extLst>
      <p:ext uri="{BB962C8B-B14F-4D97-AF65-F5344CB8AC3E}">
        <p14:creationId xmlns:p14="http://schemas.microsoft.com/office/powerpoint/2010/main" val="32355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4D746C30-ADD9-C446-AF95-90797517AD9D}"/>
              </a:ext>
            </a:extLst>
          </p:cNvPr>
          <p:cNvSpPr/>
          <p:nvPr/>
        </p:nvSpPr>
        <p:spPr>
          <a:xfrm>
            <a:off x="3509818" y="1614997"/>
            <a:ext cx="3081553" cy="2037332"/>
          </a:xfrm>
          <a:prstGeom prst="cloudCallout">
            <a:avLst>
              <a:gd name="adj1" fmla="val -7702"/>
              <a:gd name="adj2" fmla="val 3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60CC1-1694-824B-889F-912F5EBB0622}"/>
              </a:ext>
            </a:extLst>
          </p:cNvPr>
          <p:cNvGrpSpPr/>
          <p:nvPr/>
        </p:nvGrpSpPr>
        <p:grpSpPr>
          <a:xfrm>
            <a:off x="4525584" y="1941115"/>
            <a:ext cx="1166813" cy="1375359"/>
            <a:chOff x="5972175" y="4792079"/>
            <a:chExt cx="1166813" cy="1375359"/>
          </a:xfrm>
        </p:grpSpPr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DADA8E00-BB98-5748-80C0-685933032660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C91249B4-67C1-F34C-9315-4479997B209F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olded Corner 50">
              <a:extLst>
                <a:ext uri="{FF2B5EF4-FFF2-40B4-BE49-F238E27FC236}">
                  <a16:creationId xmlns:a16="http://schemas.microsoft.com/office/drawing/2014/main" id="{2DAD9A37-7E9B-FC47-8155-B2C10BB2C103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7C4BEA81-200D-E04C-9BC6-DF094C0D221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EDB88311-4C6C-C34C-8B8F-88FFBDFA22E3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CB9A3B-2AFC-0A4D-B018-AABC8D4B7172}"/>
              </a:ext>
            </a:extLst>
          </p:cNvPr>
          <p:cNvSpPr txBox="1"/>
          <p:nvPr/>
        </p:nvSpPr>
        <p:spPr>
          <a:xfrm>
            <a:off x="3681437" y="3907767"/>
            <a:ext cx="273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icloud</a:t>
            </a:r>
            <a:r>
              <a:rPr lang="en-GB" i="1" dirty="0"/>
              <a:t>, OneDrive, </a:t>
            </a:r>
            <a:r>
              <a:rPr lang="en-GB" i="1" dirty="0" err="1"/>
              <a:t>DropBox</a:t>
            </a:r>
            <a:r>
              <a:rPr lang="en-GB" i="1" dirty="0"/>
              <a:t>, </a:t>
            </a:r>
          </a:p>
          <a:p>
            <a:r>
              <a:rPr lang="en-GB" i="1" dirty="0" err="1"/>
              <a:t>GoogleDrive</a:t>
            </a:r>
            <a:r>
              <a:rPr lang="en-GB" i="1" dirty="0"/>
              <a:t>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0804391-ECD8-5642-96B0-5487F3115CCD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rot="16200000" flipV="1">
            <a:off x="6550173" y="2672294"/>
            <a:ext cx="1315455" cy="1238193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4660D55-9CCD-F443-9B20-3A5EB6F8ED6F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0800000" flipV="1">
            <a:off x="2114551" y="2633662"/>
            <a:ext cx="1404827" cy="1252537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A0AD2A-8AD1-4745-8C5C-F71D994C22AD}"/>
              </a:ext>
            </a:extLst>
          </p:cNvPr>
          <p:cNvSpPr txBox="1"/>
          <p:nvPr/>
        </p:nvSpPr>
        <p:spPr>
          <a:xfrm>
            <a:off x="183261" y="1438391"/>
            <a:ext cx="340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Scales to multiple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granularity of access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50EF2C-85D0-B146-A54D-E54D498EB43F}"/>
              </a:ext>
            </a:extLst>
          </p:cNvPr>
          <p:cNvSpPr txBox="1"/>
          <p:nvPr/>
        </p:nvSpPr>
        <p:spPr>
          <a:xfrm>
            <a:off x="7766369" y="1662373"/>
            <a:ext cx="157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28715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6B-FE15-384A-A30B-0DE4DCB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your own git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1B1F-CC8C-034A-83F1-698F5359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37" y="3734391"/>
            <a:ext cx="998372" cy="1080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6EEACE-6B0E-7B4B-B465-7BB9213C8425}"/>
              </a:ext>
            </a:extLst>
          </p:cNvPr>
          <p:cNvSpPr/>
          <p:nvPr/>
        </p:nvSpPr>
        <p:spPr>
          <a:xfrm>
            <a:off x="6723266" y="397431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AD7F0-BE96-1E46-B69A-BA87ABE56F3B}"/>
              </a:ext>
            </a:extLst>
          </p:cNvPr>
          <p:cNvSpPr/>
          <p:nvPr/>
        </p:nvSpPr>
        <p:spPr>
          <a:xfrm>
            <a:off x="2100262" y="1925969"/>
            <a:ext cx="6643687" cy="42890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8EC24B-D8AA-084E-9328-A3382EEB37E1}"/>
              </a:ext>
            </a:extLst>
          </p:cNvPr>
          <p:cNvGrpSpPr/>
          <p:nvPr/>
        </p:nvGrpSpPr>
        <p:grpSpPr>
          <a:xfrm>
            <a:off x="4802807" y="3665382"/>
            <a:ext cx="1166813" cy="1375359"/>
            <a:chOff x="5972175" y="4792079"/>
            <a:chExt cx="1166813" cy="1375359"/>
          </a:xfrm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D9B8C4D1-ADF8-AB4D-BA43-CACABDF394F8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D266E7B3-E472-6841-8ADC-0F7562C3AB66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BC5CF04A-3ECC-B444-8B4F-4B3F148D20D1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9407B0E0-EE4E-E843-BE37-573F5375BC0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006E2A4-E5D1-7B4A-B96E-1051BB229CC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2A0AAF1-3199-6548-AE2D-94C1A50A258B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rot="5400000" flipH="1" flipV="1">
            <a:off x="4280364" y="2933342"/>
            <a:ext cx="69009" cy="1533091"/>
          </a:xfrm>
          <a:prstGeom prst="bentConnector3">
            <a:avLst>
              <a:gd name="adj1" fmla="val 107307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3C3FDB-0C5B-1641-9270-BEFCFFFC0D25}"/>
              </a:ext>
            </a:extLst>
          </p:cNvPr>
          <p:cNvSpPr txBox="1"/>
          <p:nvPr/>
        </p:nvSpPr>
        <p:spPr>
          <a:xfrm>
            <a:off x="3616600" y="25025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edit / git add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83C4066-62E2-C641-B61E-B093A544145D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6359725" y="4220000"/>
            <a:ext cx="152030" cy="1489452"/>
          </a:xfrm>
          <a:prstGeom prst="bentConnector3">
            <a:avLst>
              <a:gd name="adj1" fmla="val -15036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EA392E-A098-334A-9FE9-576A1A778C26}"/>
              </a:ext>
            </a:extLst>
          </p:cNvPr>
          <p:cNvSpPr txBox="1"/>
          <p:nvPr/>
        </p:nvSpPr>
        <p:spPr>
          <a:xfrm>
            <a:off x="5561301" y="5349670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edit / git commit</a:t>
            </a:r>
          </a:p>
        </p:txBody>
      </p:sp>
    </p:spTree>
    <p:extLst>
      <p:ext uri="{BB962C8B-B14F-4D97-AF65-F5344CB8AC3E}">
        <p14:creationId xmlns:p14="http://schemas.microsoft.com/office/powerpoint/2010/main" val="92436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 private repo</a:t>
            </a:r>
          </a:p>
        </p:txBody>
      </p:sp>
    </p:spTree>
    <p:extLst>
      <p:ext uri="{BB962C8B-B14F-4D97-AF65-F5344CB8AC3E}">
        <p14:creationId xmlns:p14="http://schemas.microsoft.com/office/powerpoint/2010/main" val="74972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6849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to your remote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 / git pull</a:t>
            </a:r>
          </a:p>
        </p:txBody>
      </p:sp>
    </p:spTree>
    <p:extLst>
      <p:ext uri="{BB962C8B-B14F-4D97-AF65-F5344CB8AC3E}">
        <p14:creationId xmlns:p14="http://schemas.microsoft.com/office/powerpoint/2010/main" val="2531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12924</TotalTime>
  <Words>558</Words>
  <Application>Microsoft Macintosh PowerPoint</Application>
  <PresentationFormat>Widescreen</PresentationFormat>
  <Paragraphs>166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Ways of collaborating</vt:lpstr>
      <vt:lpstr>Ways of collaborating</vt:lpstr>
      <vt:lpstr>Ways of collaborating</vt:lpstr>
      <vt:lpstr>Ways of collaborating</vt:lpstr>
      <vt:lpstr>Ways of collaborating</vt:lpstr>
      <vt:lpstr>Create your own git repo</vt:lpstr>
      <vt:lpstr>Own private repo</vt:lpstr>
      <vt:lpstr>Remote repo</vt:lpstr>
      <vt:lpstr>Access to your remote repo</vt:lpstr>
      <vt:lpstr>Giving access to external user</vt:lpstr>
      <vt:lpstr>Giving access to external user</vt:lpstr>
      <vt:lpstr>Giving write access to external user</vt:lpstr>
      <vt:lpstr>Forking a repo</vt:lpstr>
      <vt:lpstr>Forking: cloning</vt:lpstr>
      <vt:lpstr>Forking</vt:lpstr>
      <vt:lpstr>Forking: updating</vt:lpstr>
      <vt:lpstr>Forking: contributing 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ANTONIOLETTI Mario</dc:creator>
  <cp:lastModifiedBy>ANTONIOLETTI Mario</cp:lastModifiedBy>
  <cp:revision>22</cp:revision>
  <dcterms:created xsi:type="dcterms:W3CDTF">2019-06-24T09:25:34Z</dcterms:created>
  <dcterms:modified xsi:type="dcterms:W3CDTF">2019-08-22T08:44:20Z</dcterms:modified>
</cp:coreProperties>
</file>