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0" r:id="rId2"/>
    <p:sldId id="262" r:id="rId3"/>
    <p:sldId id="263" r:id="rId4"/>
    <p:sldId id="264" r:id="rId5"/>
    <p:sldId id="265" r:id="rId6"/>
    <p:sldId id="261" r:id="rId7"/>
    <p:sldId id="256" r:id="rId8"/>
    <p:sldId id="257" r:id="rId9"/>
    <p:sldId id="258" r:id="rId10"/>
    <p:sldId id="259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7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47460-FD8C-C64F-ACAC-13C95FE006AF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9670C-D149-0142-9C36-EF4FAA8D1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53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External user can clone your repo but cannot push changes back to your repo. Can pull changes but cannot push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9670C-D149-0142-9C36-EF4FAA8D1BB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072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External user can clone your repo but cannot push changes back to your repo.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9670C-D149-0142-9C36-EF4FAA8D1BB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501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External user can clone your repo but cannot push changes back to your repo.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9670C-D149-0142-9C36-EF4FAA8D1BB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055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External user can clone your repo but cannot push changes back to your repo.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9670C-D149-0142-9C36-EF4FAA8D1BB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56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External user can clone your repo but cannot push changes back to your repo.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9670C-D149-0142-9C36-EF4FAA8D1BB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883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External user can clone your repo but cannot push changes back to your repo.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9670C-D149-0142-9C36-EF4FAA8D1BB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685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External user can clone your repo but cannot push changes back to your repo.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9670C-D149-0142-9C36-EF4FAA8D1BB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547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External user can clone your repo but cannot push changes back to your repo.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9670C-D149-0142-9C36-EF4FAA8D1BB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853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External user can clone your repo but cannot push changes back to your repo.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9670C-D149-0142-9C36-EF4FAA8D1BB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015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6BAE-3329-4D41-BDFB-9F77968BA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BA2D2-9970-594D-9F38-6621462E5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B49EF-94A4-E341-AAAB-C2E5401F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4A09-5885-994A-9DBC-938228875A28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EBAB6-2F3F-A940-B41D-DC96875B4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EA67F-86D4-F944-BBC6-464B0C05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5ED5-34A7-1146-92A9-9FD48BF97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46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CB88-4D14-814C-BE7D-2AA72594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168E-8D92-4D4E-A1E9-876C004E8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5645F-EFC3-3446-A311-F7CD7383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4A09-5885-994A-9DBC-938228875A28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F1979-E0EA-4D46-8581-4354445F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41A50-8904-F34E-A2D0-2FA2F36F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5ED5-34A7-1146-92A9-9FD48BF97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39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EB1886-8956-EE42-B792-0C6CCD94C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314E7-67D7-1041-B0A9-74DE6B40B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1BF15-280A-9A4E-9884-1B3B78DB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4A09-5885-994A-9DBC-938228875A28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B2931-620D-B04F-B535-F01C5D97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5AB67-4A13-C145-9B5F-456C51BF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5ED5-34A7-1146-92A9-9FD48BF97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41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FEE3-41F9-1442-938D-612B54DC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B720-D377-1E47-8847-0DCF5BE7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2FCE5-B765-864F-BDD5-315CB821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4A09-5885-994A-9DBC-938228875A28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CFA0C-81B7-834B-BE71-8D7E12BDE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4FF13-72FB-FF41-8CFB-A5B53518D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5ED5-34A7-1146-92A9-9FD48BF97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70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BA23-9406-A446-9628-2563C907D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8782E-03C3-004F-BD09-657C568B2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E115D-E884-D046-8BB2-E98E8C65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4A09-5885-994A-9DBC-938228875A28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7654C-CBDA-A24B-85C7-A3EDBFE2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2C291-158D-D449-BD8F-300E35E9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5ED5-34A7-1146-92A9-9FD48BF97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62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1A04-B2F2-B84A-9D9B-A20DAF545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091C5-F493-F441-84FE-241180864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7A3DE-4154-1546-8589-9CC652970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7791D-6FD9-1B44-8ACE-0954CAC9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4A09-5885-994A-9DBC-938228875A28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DA3C0-6984-7C4E-86E4-694F7579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8CC41-DE2D-7445-9827-A940B87A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5ED5-34A7-1146-92A9-9FD48BF97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68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A81E-B6EC-D643-B876-874BC0A5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1C99B-546C-7D44-8D8C-87138B64F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7F481-B8E2-EC4A-AF26-050685FD9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56604-67CD-8F4E-BEF6-CBFEB1489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F9D988-F2EF-2140-92B3-DFA849EC6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589150-D782-954E-A1BA-6AD65757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4A09-5885-994A-9DBC-938228875A28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A0D48D-0FD0-EC45-8E13-32B500A8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F3322-AC8A-0643-AC83-27810E1A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5ED5-34A7-1146-92A9-9FD48BF97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19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8673-F735-9345-B307-73E51840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0F6F60-5947-A246-85A6-A66A644B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4A09-5885-994A-9DBC-938228875A28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BF8D1-48A5-0445-AF5F-DCA037CC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2D10F-C1CB-5C40-8EC3-E13EA9C2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5ED5-34A7-1146-92A9-9FD48BF97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84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00F42-7C4C-A24B-A6FE-212660CB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4A09-5885-994A-9DBC-938228875A28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D2D2E-3506-D648-B25E-CBF3F0CDC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2E8F9-FAFF-E341-A4FC-8EA910FA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5ED5-34A7-1146-92A9-9FD48BF97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44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6CAA-FADD-7F4D-95DE-F99CEDEBE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37373-9D2D-5641-8B02-E9691F161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0A57F-6DA9-3A4E-AB86-8BD79A3A9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DE903-CEF3-154B-BA0B-F8825176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4A09-5885-994A-9DBC-938228875A28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9DB11-3C8D-344A-8B8D-4BD97AD5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28808-22A1-2F4F-9381-02353456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5ED5-34A7-1146-92A9-9FD48BF97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45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FF1B-4B64-B542-8F7F-633D26503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19E298-C118-CE44-88A2-6A5D9BD6F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C48DC-3EC2-B948-AFC8-57015C340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FAC72-8170-7344-80D3-70E55CBC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4A09-5885-994A-9DBC-938228875A28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4FF55-47A1-4747-B65D-76F2B644B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75A72-6777-2240-A6D5-1C514E08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5ED5-34A7-1146-92A9-9FD48BF97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91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F30615-9879-ED44-9072-D6BC44245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3C591-C986-8241-9405-A2EFF2DE0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6F464-FE0E-F44C-A7DC-39AF8DF73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34A09-5885-994A-9DBC-938228875A28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2E568-5631-2842-BA91-9A87A4EE5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D8227-0E3E-8748-BCF4-FE6FED7EF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E5ED5-34A7-1146-92A9-9FD48BF97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69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7F5B-25C5-0349-864E-AD66FE2A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Ways of collaborating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4B6A66-A6F9-8A4B-A758-6F8787053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75" y="4792079"/>
            <a:ext cx="998372" cy="108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247A27-1CF0-9A4A-9802-87C8C792C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5377950"/>
            <a:ext cx="998372" cy="10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3BD635-D5DE-F342-BD55-D6A82B497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4286460"/>
            <a:ext cx="998372" cy="10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839D5F-2086-F34E-BA85-E0B95AFCBA8E}"/>
              </a:ext>
            </a:extLst>
          </p:cNvPr>
          <p:cNvSpPr/>
          <p:nvPr/>
        </p:nvSpPr>
        <p:spPr>
          <a:xfrm>
            <a:off x="600075" y="3886200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4C0B16-F2F9-C841-8433-4080243EF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3194971"/>
            <a:ext cx="998372" cy="108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A97A56-31A3-A644-BC40-FDDC025C90EE}"/>
              </a:ext>
            </a:extLst>
          </p:cNvPr>
          <p:cNvSpPr txBox="1"/>
          <p:nvPr/>
        </p:nvSpPr>
        <p:spPr>
          <a:xfrm rot="16200000">
            <a:off x="10427920" y="4607413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Potential Collaborators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BA7FDF-B15E-B240-84D9-882B4FBDD90C}"/>
              </a:ext>
            </a:extLst>
          </p:cNvPr>
          <p:cNvGrpSpPr/>
          <p:nvPr/>
        </p:nvGrpSpPr>
        <p:grpSpPr>
          <a:xfrm>
            <a:off x="1882781" y="4777793"/>
            <a:ext cx="1166813" cy="1375359"/>
            <a:chOff x="5972175" y="4792079"/>
            <a:chExt cx="1166813" cy="1375359"/>
          </a:xfrm>
        </p:grpSpPr>
        <p:sp>
          <p:nvSpPr>
            <p:cNvPr id="17" name="Folded Corner 16">
              <a:extLst>
                <a:ext uri="{FF2B5EF4-FFF2-40B4-BE49-F238E27FC236}">
                  <a16:creationId xmlns:a16="http://schemas.microsoft.com/office/drawing/2014/main" id="{735575FA-0E94-DA4D-B056-3A84A65A14D5}"/>
                </a:ext>
              </a:extLst>
            </p:cNvPr>
            <p:cNvSpPr/>
            <p:nvPr/>
          </p:nvSpPr>
          <p:spPr>
            <a:xfrm rot="10800000" flipH="1">
              <a:off x="5972175" y="47920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olded Corner 17">
              <a:extLst>
                <a:ext uri="{FF2B5EF4-FFF2-40B4-BE49-F238E27FC236}">
                  <a16:creationId xmlns:a16="http://schemas.microsoft.com/office/drawing/2014/main" id="{FF0E452F-8C11-8544-9889-784C0F71164C}"/>
                </a:ext>
              </a:extLst>
            </p:cNvPr>
            <p:cNvSpPr/>
            <p:nvPr/>
          </p:nvSpPr>
          <p:spPr>
            <a:xfrm rot="10800000" flipH="1">
              <a:off x="6124575" y="49444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Folded Corner 18">
              <a:extLst>
                <a:ext uri="{FF2B5EF4-FFF2-40B4-BE49-F238E27FC236}">
                  <a16:creationId xmlns:a16="http://schemas.microsoft.com/office/drawing/2014/main" id="{B0668815-D4E0-5347-BE6E-372D8C78A735}"/>
                </a:ext>
              </a:extLst>
            </p:cNvPr>
            <p:cNvSpPr/>
            <p:nvPr/>
          </p:nvSpPr>
          <p:spPr>
            <a:xfrm rot="10800000" flipH="1">
              <a:off x="6276975" y="50968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olded Corner 19">
              <a:extLst>
                <a:ext uri="{FF2B5EF4-FFF2-40B4-BE49-F238E27FC236}">
                  <a16:creationId xmlns:a16="http://schemas.microsoft.com/office/drawing/2014/main" id="{6FA30780-414D-E94C-9876-49C8A50F75D7}"/>
                </a:ext>
              </a:extLst>
            </p:cNvPr>
            <p:cNvSpPr/>
            <p:nvPr/>
          </p:nvSpPr>
          <p:spPr>
            <a:xfrm rot="10800000" flipH="1">
              <a:off x="6429375" y="52492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Folded Corner 20">
              <a:extLst>
                <a:ext uri="{FF2B5EF4-FFF2-40B4-BE49-F238E27FC236}">
                  <a16:creationId xmlns:a16="http://schemas.microsoft.com/office/drawing/2014/main" id="{C04E5310-7D32-624F-93AD-ED56D1748488}"/>
                </a:ext>
              </a:extLst>
            </p:cNvPr>
            <p:cNvSpPr/>
            <p:nvPr/>
          </p:nvSpPr>
          <p:spPr>
            <a:xfrm rot="10800000" flipH="1">
              <a:off x="6581775" y="54016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5754BD7-24A7-234C-BCFE-6EA80F77FC14}"/>
              </a:ext>
            </a:extLst>
          </p:cNvPr>
          <p:cNvSpPr txBox="1"/>
          <p:nvPr/>
        </p:nvSpPr>
        <p:spPr>
          <a:xfrm>
            <a:off x="1253662" y="1950236"/>
            <a:ext cx="87589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Scenario: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have data/code you want to use to collaborate with multiple potential collaborators.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do not control the environment your code/data is hosted in.</a:t>
            </a:r>
          </a:p>
        </p:txBody>
      </p:sp>
    </p:spTree>
    <p:extLst>
      <p:ext uri="{BB962C8B-B14F-4D97-AF65-F5344CB8AC3E}">
        <p14:creationId xmlns:p14="http://schemas.microsoft.com/office/powerpoint/2010/main" val="2977397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DDE392-6CD7-8341-97EC-B479B54C0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75" y="4792079"/>
            <a:ext cx="998372" cy="10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1AD160-52A5-C641-9560-12BD5D1CF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5377950"/>
            <a:ext cx="998372" cy="10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2CF7C7-9705-1D49-99DC-8CB8409B4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4286460"/>
            <a:ext cx="998372" cy="1080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6F6241A-A0F0-B542-911F-BE28E2169ABB}"/>
              </a:ext>
            </a:extLst>
          </p:cNvPr>
          <p:cNvSpPr/>
          <p:nvPr/>
        </p:nvSpPr>
        <p:spPr>
          <a:xfrm>
            <a:off x="2239458" y="493203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9C761C-B79D-2B4E-9AC7-D5FDB0EE9BEC}"/>
              </a:ext>
            </a:extLst>
          </p:cNvPr>
          <p:cNvSpPr/>
          <p:nvPr/>
        </p:nvSpPr>
        <p:spPr>
          <a:xfrm>
            <a:off x="600075" y="3886200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654860-C71F-9541-8EF1-205E2BF69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3194971"/>
            <a:ext cx="998372" cy="108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5A2F8F-3607-3B4A-97FD-61892E2E9C24}"/>
              </a:ext>
            </a:extLst>
          </p:cNvPr>
          <p:cNvSpPr txBox="1"/>
          <p:nvPr/>
        </p:nvSpPr>
        <p:spPr>
          <a:xfrm rot="16200000">
            <a:off x="10427920" y="4607413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Potential Collaborators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7DEFCA5-FA9D-284E-B586-3C846469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Giving access to external user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285CB-2227-6F44-9A72-49AD1CD068AC}"/>
              </a:ext>
            </a:extLst>
          </p:cNvPr>
          <p:cNvSpPr/>
          <p:nvPr/>
        </p:nvSpPr>
        <p:spPr>
          <a:xfrm>
            <a:off x="4581525" y="1345406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8ADD8AD-3C35-F346-8DB0-D73C16F07935}"/>
              </a:ext>
            </a:extLst>
          </p:cNvPr>
          <p:cNvSpPr/>
          <p:nvPr/>
        </p:nvSpPr>
        <p:spPr>
          <a:xfrm>
            <a:off x="5638800" y="2162719"/>
            <a:ext cx="914400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25B60295-1986-BD43-8076-F758E13D9A6B}"/>
              </a:ext>
            </a:extLst>
          </p:cNvPr>
          <p:cNvCxnSpPr>
            <a:stCxn id="12" idx="0"/>
            <a:endCxn id="10" idx="1"/>
          </p:cNvCxnSpPr>
          <p:nvPr/>
        </p:nvCxnSpPr>
        <p:spPr>
          <a:xfrm rot="5400000" flipH="1" flipV="1">
            <a:off x="2720578" y="2025254"/>
            <a:ext cx="1254919" cy="246697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F3597EB-7176-7B42-A977-5AFF7F5293F3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4235054" y="3311128"/>
            <a:ext cx="1254919" cy="246697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03E73D-0F94-CD4A-AA9C-01A2E483A6C8}"/>
              </a:ext>
            </a:extLst>
          </p:cNvPr>
          <p:cNvSpPr txBox="1"/>
          <p:nvPr/>
        </p:nvSpPr>
        <p:spPr>
          <a:xfrm>
            <a:off x="2771779" y="216271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34818E-972F-104B-BD99-4CB3E03FBCFA}"/>
              </a:ext>
            </a:extLst>
          </p:cNvPr>
          <p:cNvSpPr txBox="1"/>
          <p:nvPr/>
        </p:nvSpPr>
        <p:spPr>
          <a:xfrm>
            <a:off x="4416753" y="514326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pull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A62701-42D6-CB4E-BC1A-DF6822434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870" y="5101635"/>
            <a:ext cx="998372" cy="1080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5040FBF-F013-B94F-878E-E0E142856D40}"/>
              </a:ext>
            </a:extLst>
          </p:cNvPr>
          <p:cNvSpPr/>
          <p:nvPr/>
        </p:nvSpPr>
        <p:spPr>
          <a:xfrm>
            <a:off x="7262306" y="4155279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9F2A6CE-EB69-BA4C-998E-0B2FEE3658B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610475" y="2631281"/>
            <a:ext cx="1319411" cy="1523998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099A4DF-06FC-164F-AF00-80780C6C9E5B}"/>
              </a:ext>
            </a:extLst>
          </p:cNvPr>
          <p:cNvSpPr/>
          <p:nvPr/>
        </p:nvSpPr>
        <p:spPr>
          <a:xfrm>
            <a:off x="9038142" y="5163094"/>
            <a:ext cx="914400" cy="914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725318-2AF0-814F-BD3B-D2405A30C917}"/>
              </a:ext>
            </a:extLst>
          </p:cNvPr>
          <p:cNvSpPr txBox="1"/>
          <p:nvPr/>
        </p:nvSpPr>
        <p:spPr>
          <a:xfrm>
            <a:off x="8007696" y="226302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1941696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DDE392-6CD7-8341-97EC-B479B54C0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75" y="4792079"/>
            <a:ext cx="998372" cy="10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1AD160-52A5-C641-9560-12BD5D1CF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5377950"/>
            <a:ext cx="998372" cy="10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2CF7C7-9705-1D49-99DC-8CB8409B4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4286460"/>
            <a:ext cx="998372" cy="1080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6F6241A-A0F0-B542-911F-BE28E2169ABB}"/>
              </a:ext>
            </a:extLst>
          </p:cNvPr>
          <p:cNvSpPr/>
          <p:nvPr/>
        </p:nvSpPr>
        <p:spPr>
          <a:xfrm>
            <a:off x="2239458" y="493203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9C761C-B79D-2B4E-9AC7-D5FDB0EE9BEC}"/>
              </a:ext>
            </a:extLst>
          </p:cNvPr>
          <p:cNvSpPr/>
          <p:nvPr/>
        </p:nvSpPr>
        <p:spPr>
          <a:xfrm>
            <a:off x="600075" y="3886200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654860-C71F-9541-8EF1-205E2BF69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3194971"/>
            <a:ext cx="998372" cy="108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5A2F8F-3607-3B4A-97FD-61892E2E9C24}"/>
              </a:ext>
            </a:extLst>
          </p:cNvPr>
          <p:cNvSpPr txBox="1"/>
          <p:nvPr/>
        </p:nvSpPr>
        <p:spPr>
          <a:xfrm rot="16200000">
            <a:off x="10427920" y="4607413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Potential Collaborators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7DEFCA5-FA9D-284E-B586-3C846469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Giving access to external user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285CB-2227-6F44-9A72-49AD1CD068AC}"/>
              </a:ext>
            </a:extLst>
          </p:cNvPr>
          <p:cNvSpPr/>
          <p:nvPr/>
        </p:nvSpPr>
        <p:spPr>
          <a:xfrm>
            <a:off x="4581525" y="1345406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8ADD8AD-3C35-F346-8DB0-D73C16F07935}"/>
              </a:ext>
            </a:extLst>
          </p:cNvPr>
          <p:cNvSpPr/>
          <p:nvPr/>
        </p:nvSpPr>
        <p:spPr>
          <a:xfrm>
            <a:off x="5638800" y="2162719"/>
            <a:ext cx="914400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25B60295-1986-BD43-8076-F758E13D9A6B}"/>
              </a:ext>
            </a:extLst>
          </p:cNvPr>
          <p:cNvCxnSpPr>
            <a:stCxn id="12" idx="0"/>
            <a:endCxn id="10" idx="1"/>
          </p:cNvCxnSpPr>
          <p:nvPr/>
        </p:nvCxnSpPr>
        <p:spPr>
          <a:xfrm rot="5400000" flipH="1" flipV="1">
            <a:off x="2720578" y="2025254"/>
            <a:ext cx="1254919" cy="246697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F3597EB-7176-7B42-A977-5AFF7F5293F3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4235054" y="3311128"/>
            <a:ext cx="1254919" cy="246697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03E73D-0F94-CD4A-AA9C-01A2E483A6C8}"/>
              </a:ext>
            </a:extLst>
          </p:cNvPr>
          <p:cNvSpPr txBox="1"/>
          <p:nvPr/>
        </p:nvSpPr>
        <p:spPr>
          <a:xfrm>
            <a:off x="6311911" y="5972225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34818E-972F-104B-BD99-4CB3E03FBCFA}"/>
              </a:ext>
            </a:extLst>
          </p:cNvPr>
          <p:cNvSpPr txBox="1"/>
          <p:nvPr/>
        </p:nvSpPr>
        <p:spPr>
          <a:xfrm>
            <a:off x="4416753" y="514326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pull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A62701-42D6-CB4E-BC1A-DF6822434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870" y="5101635"/>
            <a:ext cx="998372" cy="1080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5040FBF-F013-B94F-878E-E0E142856D40}"/>
              </a:ext>
            </a:extLst>
          </p:cNvPr>
          <p:cNvSpPr/>
          <p:nvPr/>
        </p:nvSpPr>
        <p:spPr>
          <a:xfrm>
            <a:off x="7262306" y="4155279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9F2A6CE-EB69-BA4C-998E-0B2FEE3658B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610475" y="2631281"/>
            <a:ext cx="1319411" cy="1523998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099A4DF-06FC-164F-AF00-80780C6C9E5B}"/>
              </a:ext>
            </a:extLst>
          </p:cNvPr>
          <p:cNvSpPr/>
          <p:nvPr/>
        </p:nvSpPr>
        <p:spPr>
          <a:xfrm>
            <a:off x="9038142" y="5163094"/>
            <a:ext cx="914400" cy="914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725318-2AF0-814F-BD3B-D2405A30C917}"/>
              </a:ext>
            </a:extLst>
          </p:cNvPr>
          <p:cNvSpPr txBox="1"/>
          <p:nvPr/>
        </p:nvSpPr>
        <p:spPr>
          <a:xfrm>
            <a:off x="8007696" y="226302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pull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9EDCAEE1-FFCC-B345-90B1-54F0B21903DA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65908" y="4459685"/>
            <a:ext cx="2038929" cy="953872"/>
          </a:xfrm>
          <a:prstGeom prst="bentConnector3">
            <a:avLst>
              <a:gd name="adj1" fmla="val 1982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ultiply 28">
            <a:extLst>
              <a:ext uri="{FF2B5EF4-FFF2-40B4-BE49-F238E27FC236}">
                <a16:creationId xmlns:a16="http://schemas.microsoft.com/office/drawing/2014/main" id="{D5162A35-00E8-9D47-A3EA-826B09AB0787}"/>
              </a:ext>
            </a:extLst>
          </p:cNvPr>
          <p:cNvSpPr/>
          <p:nvPr/>
        </p:nvSpPr>
        <p:spPr>
          <a:xfrm>
            <a:off x="5860977" y="5092453"/>
            <a:ext cx="914400" cy="914400"/>
          </a:xfrm>
          <a:prstGeom prst="mathMultiply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1C5918-7DBA-2247-9EC8-142F8D2D0C01}"/>
              </a:ext>
            </a:extLst>
          </p:cNvPr>
          <p:cNvSpPr txBox="1"/>
          <p:nvPr/>
        </p:nvSpPr>
        <p:spPr>
          <a:xfrm>
            <a:off x="2601218" y="2263022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2378031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DDE392-6CD7-8341-97EC-B479B54C0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75" y="4792079"/>
            <a:ext cx="998372" cy="10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1AD160-52A5-C641-9560-12BD5D1CF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5377950"/>
            <a:ext cx="998372" cy="10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2CF7C7-9705-1D49-99DC-8CB8409B4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4286460"/>
            <a:ext cx="998372" cy="1080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6F6241A-A0F0-B542-911F-BE28E2169ABB}"/>
              </a:ext>
            </a:extLst>
          </p:cNvPr>
          <p:cNvSpPr/>
          <p:nvPr/>
        </p:nvSpPr>
        <p:spPr>
          <a:xfrm>
            <a:off x="2239458" y="493203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9C761C-B79D-2B4E-9AC7-D5FDB0EE9BEC}"/>
              </a:ext>
            </a:extLst>
          </p:cNvPr>
          <p:cNvSpPr/>
          <p:nvPr/>
        </p:nvSpPr>
        <p:spPr>
          <a:xfrm>
            <a:off x="600075" y="3886200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654860-C71F-9541-8EF1-205E2BF69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3194971"/>
            <a:ext cx="998372" cy="108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5A2F8F-3607-3B4A-97FD-61892E2E9C24}"/>
              </a:ext>
            </a:extLst>
          </p:cNvPr>
          <p:cNvSpPr txBox="1"/>
          <p:nvPr/>
        </p:nvSpPr>
        <p:spPr>
          <a:xfrm rot="16200000">
            <a:off x="10427920" y="4607413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Potential Collaborators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7DEFCA5-FA9D-284E-B586-3C846469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Giving write access to external user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285CB-2227-6F44-9A72-49AD1CD068AC}"/>
              </a:ext>
            </a:extLst>
          </p:cNvPr>
          <p:cNvSpPr/>
          <p:nvPr/>
        </p:nvSpPr>
        <p:spPr>
          <a:xfrm>
            <a:off x="4581525" y="1345406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8ADD8AD-3C35-F346-8DB0-D73C16F07935}"/>
              </a:ext>
            </a:extLst>
          </p:cNvPr>
          <p:cNvSpPr/>
          <p:nvPr/>
        </p:nvSpPr>
        <p:spPr>
          <a:xfrm>
            <a:off x="5638800" y="2162719"/>
            <a:ext cx="914400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25B60295-1986-BD43-8076-F758E13D9A6B}"/>
              </a:ext>
            </a:extLst>
          </p:cNvPr>
          <p:cNvCxnSpPr>
            <a:stCxn id="12" idx="0"/>
            <a:endCxn id="10" idx="1"/>
          </p:cNvCxnSpPr>
          <p:nvPr/>
        </p:nvCxnSpPr>
        <p:spPr>
          <a:xfrm rot="5400000" flipH="1" flipV="1">
            <a:off x="2720578" y="2025254"/>
            <a:ext cx="1254919" cy="246697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F3597EB-7176-7B42-A977-5AFF7F5293F3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4235054" y="3311128"/>
            <a:ext cx="1254919" cy="246697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03E73D-0F94-CD4A-AA9C-01A2E483A6C8}"/>
              </a:ext>
            </a:extLst>
          </p:cNvPr>
          <p:cNvSpPr txBox="1"/>
          <p:nvPr/>
        </p:nvSpPr>
        <p:spPr>
          <a:xfrm>
            <a:off x="6311911" y="5972225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34818E-972F-104B-BD99-4CB3E03FBCFA}"/>
              </a:ext>
            </a:extLst>
          </p:cNvPr>
          <p:cNvSpPr txBox="1"/>
          <p:nvPr/>
        </p:nvSpPr>
        <p:spPr>
          <a:xfrm>
            <a:off x="4416753" y="514326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pull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A62701-42D6-CB4E-BC1A-DF6822434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870" y="5101635"/>
            <a:ext cx="998372" cy="1080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5040FBF-F013-B94F-878E-E0E142856D40}"/>
              </a:ext>
            </a:extLst>
          </p:cNvPr>
          <p:cNvSpPr/>
          <p:nvPr/>
        </p:nvSpPr>
        <p:spPr>
          <a:xfrm>
            <a:off x="7262306" y="4155279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9F2A6CE-EB69-BA4C-998E-0B2FEE3658B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610475" y="2631281"/>
            <a:ext cx="1319411" cy="1523998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099A4DF-06FC-164F-AF00-80780C6C9E5B}"/>
              </a:ext>
            </a:extLst>
          </p:cNvPr>
          <p:cNvSpPr/>
          <p:nvPr/>
        </p:nvSpPr>
        <p:spPr>
          <a:xfrm>
            <a:off x="9038142" y="5163094"/>
            <a:ext cx="914400" cy="914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725318-2AF0-814F-BD3B-D2405A30C917}"/>
              </a:ext>
            </a:extLst>
          </p:cNvPr>
          <p:cNvSpPr txBox="1"/>
          <p:nvPr/>
        </p:nvSpPr>
        <p:spPr>
          <a:xfrm>
            <a:off x="8007696" y="2263022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clone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9EDCAEE1-FFCC-B345-90B1-54F0B21903DA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65908" y="4459685"/>
            <a:ext cx="2038929" cy="953872"/>
          </a:xfrm>
          <a:prstGeom prst="bentConnector3">
            <a:avLst>
              <a:gd name="adj1" fmla="val 1982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CB372F-AAE1-C74E-916F-E6A699759BE9}"/>
              </a:ext>
            </a:extLst>
          </p:cNvPr>
          <p:cNvSpPr txBox="1"/>
          <p:nvPr/>
        </p:nvSpPr>
        <p:spPr>
          <a:xfrm>
            <a:off x="2882204" y="2257645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2986228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DDE392-6CD7-8341-97EC-B479B54C0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75" y="4792079"/>
            <a:ext cx="998372" cy="10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1AD160-52A5-C641-9560-12BD5D1CF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5377950"/>
            <a:ext cx="998372" cy="10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2CF7C7-9705-1D49-99DC-8CB8409B4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4286460"/>
            <a:ext cx="998372" cy="1080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6F6241A-A0F0-B542-911F-BE28E2169ABB}"/>
              </a:ext>
            </a:extLst>
          </p:cNvPr>
          <p:cNvSpPr/>
          <p:nvPr/>
        </p:nvSpPr>
        <p:spPr>
          <a:xfrm>
            <a:off x="2239458" y="493203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9C761C-B79D-2B4E-9AC7-D5FDB0EE9BEC}"/>
              </a:ext>
            </a:extLst>
          </p:cNvPr>
          <p:cNvSpPr/>
          <p:nvPr/>
        </p:nvSpPr>
        <p:spPr>
          <a:xfrm>
            <a:off x="600075" y="3886200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654860-C71F-9541-8EF1-205E2BF69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3194971"/>
            <a:ext cx="998372" cy="108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5A2F8F-3607-3B4A-97FD-61892E2E9C24}"/>
              </a:ext>
            </a:extLst>
          </p:cNvPr>
          <p:cNvSpPr txBox="1"/>
          <p:nvPr/>
        </p:nvSpPr>
        <p:spPr>
          <a:xfrm rot="16200000">
            <a:off x="10427920" y="4607413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Potential Collaborators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7DEFCA5-FA9D-284E-B586-3C846469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Forking a repo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25B60295-1986-BD43-8076-F758E13D9A6B}"/>
              </a:ext>
            </a:extLst>
          </p:cNvPr>
          <p:cNvCxnSpPr>
            <a:stCxn id="12" idx="0"/>
            <a:endCxn id="10" idx="1"/>
          </p:cNvCxnSpPr>
          <p:nvPr/>
        </p:nvCxnSpPr>
        <p:spPr>
          <a:xfrm rot="5400000" flipH="1" flipV="1">
            <a:off x="1654328" y="3047496"/>
            <a:ext cx="1298926" cy="378483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F3597EB-7176-7B42-A977-5AFF7F5293F3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3168804" y="4333371"/>
            <a:ext cx="1298926" cy="378483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03E73D-0F94-CD4A-AA9C-01A2E483A6C8}"/>
              </a:ext>
            </a:extLst>
          </p:cNvPr>
          <p:cNvSpPr txBox="1"/>
          <p:nvPr/>
        </p:nvSpPr>
        <p:spPr>
          <a:xfrm>
            <a:off x="6311911" y="5972225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34818E-972F-104B-BD99-4CB3E03FBCFA}"/>
              </a:ext>
            </a:extLst>
          </p:cNvPr>
          <p:cNvSpPr txBox="1"/>
          <p:nvPr/>
        </p:nvSpPr>
        <p:spPr>
          <a:xfrm>
            <a:off x="4416753" y="514326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pull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A62701-42D6-CB4E-BC1A-DF6822434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870" y="5101635"/>
            <a:ext cx="998372" cy="1080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5040FBF-F013-B94F-878E-E0E142856D40}"/>
              </a:ext>
            </a:extLst>
          </p:cNvPr>
          <p:cNvSpPr/>
          <p:nvPr/>
        </p:nvSpPr>
        <p:spPr>
          <a:xfrm>
            <a:off x="7188418" y="4155279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9F2A6CE-EB69-BA4C-998E-0B2FEE3658B4}"/>
              </a:ext>
            </a:extLst>
          </p:cNvPr>
          <p:cNvCxnSpPr>
            <a:cxnSpLocks/>
          </p:cNvCxnSpPr>
          <p:nvPr/>
        </p:nvCxnSpPr>
        <p:spPr>
          <a:xfrm flipH="1">
            <a:off x="5521983" y="2513386"/>
            <a:ext cx="1559604" cy="1764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6725318-2AF0-814F-BD3B-D2405A30C917}"/>
              </a:ext>
            </a:extLst>
          </p:cNvPr>
          <p:cNvSpPr txBox="1"/>
          <p:nvPr/>
        </p:nvSpPr>
        <p:spPr>
          <a:xfrm>
            <a:off x="8007696" y="2263022"/>
            <a:ext cx="58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Fork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44633C-D26D-B349-84DC-59E5F97164C6}"/>
              </a:ext>
            </a:extLst>
          </p:cNvPr>
          <p:cNvSpPr txBox="1"/>
          <p:nvPr/>
        </p:nvSpPr>
        <p:spPr>
          <a:xfrm>
            <a:off x="978217" y="263684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2A59EC0-FF73-1A47-9F8F-D3A9E8B6715E}"/>
              </a:ext>
            </a:extLst>
          </p:cNvPr>
          <p:cNvGrpSpPr/>
          <p:nvPr/>
        </p:nvGrpSpPr>
        <p:grpSpPr>
          <a:xfrm>
            <a:off x="2493033" y="1301399"/>
            <a:ext cx="3028950" cy="2571750"/>
            <a:chOff x="2493033" y="1218275"/>
            <a:chExt cx="3028950" cy="257175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E285CB-2227-6F44-9A72-49AD1CD068AC}"/>
                </a:ext>
              </a:extLst>
            </p:cNvPr>
            <p:cNvSpPr/>
            <p:nvPr/>
          </p:nvSpPr>
          <p:spPr>
            <a:xfrm>
              <a:off x="2493033" y="1218275"/>
              <a:ext cx="3028950" cy="2571750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E5BB15BF-B823-DC41-A5FD-608C155648EE}"/>
                </a:ext>
              </a:extLst>
            </p:cNvPr>
            <p:cNvSpPr/>
            <p:nvPr/>
          </p:nvSpPr>
          <p:spPr>
            <a:xfrm>
              <a:off x="3393146" y="2137796"/>
              <a:ext cx="914400" cy="62666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Git Repo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5CC26BF-E44D-5B40-B00B-DDE8E1A71AE6}"/>
              </a:ext>
            </a:extLst>
          </p:cNvPr>
          <p:cNvSpPr txBox="1"/>
          <p:nvPr/>
        </p:nvSpPr>
        <p:spPr>
          <a:xfrm>
            <a:off x="5944709" y="1992827"/>
            <a:ext cx="58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Fork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5B39FA-E023-824E-AD48-D70DFBE4FE3F}"/>
              </a:ext>
            </a:extLst>
          </p:cNvPr>
          <p:cNvSpPr/>
          <p:nvPr/>
        </p:nvSpPr>
        <p:spPr>
          <a:xfrm>
            <a:off x="7081587" y="1229275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FF408F2-A5D9-8643-B049-B2C9DF6A2089}"/>
              </a:ext>
            </a:extLst>
          </p:cNvPr>
          <p:cNvSpPr/>
          <p:nvPr/>
        </p:nvSpPr>
        <p:spPr>
          <a:xfrm>
            <a:off x="7981700" y="2204212"/>
            <a:ext cx="914400" cy="6266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</p:spTree>
    <p:extLst>
      <p:ext uri="{BB962C8B-B14F-4D97-AF65-F5344CB8AC3E}">
        <p14:creationId xmlns:p14="http://schemas.microsoft.com/office/powerpoint/2010/main" val="473016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DDE392-6CD7-8341-97EC-B479B54C0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75" y="4792079"/>
            <a:ext cx="998372" cy="10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1AD160-52A5-C641-9560-12BD5D1CF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5377950"/>
            <a:ext cx="998372" cy="10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2CF7C7-9705-1D49-99DC-8CB8409B4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4286460"/>
            <a:ext cx="998372" cy="1080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6F6241A-A0F0-B542-911F-BE28E2169ABB}"/>
              </a:ext>
            </a:extLst>
          </p:cNvPr>
          <p:cNvSpPr/>
          <p:nvPr/>
        </p:nvSpPr>
        <p:spPr>
          <a:xfrm>
            <a:off x="2239458" y="493203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9C761C-B79D-2B4E-9AC7-D5FDB0EE9BEC}"/>
              </a:ext>
            </a:extLst>
          </p:cNvPr>
          <p:cNvSpPr/>
          <p:nvPr/>
        </p:nvSpPr>
        <p:spPr>
          <a:xfrm>
            <a:off x="600075" y="3886200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654860-C71F-9541-8EF1-205E2BF69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3194971"/>
            <a:ext cx="998372" cy="108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5A2F8F-3607-3B4A-97FD-61892E2E9C24}"/>
              </a:ext>
            </a:extLst>
          </p:cNvPr>
          <p:cNvSpPr txBox="1"/>
          <p:nvPr/>
        </p:nvSpPr>
        <p:spPr>
          <a:xfrm rot="16200000">
            <a:off x="10427920" y="4607413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Potential Collaborators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7DEFCA5-FA9D-284E-B586-3C846469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Forking: cloning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25B60295-1986-BD43-8076-F758E13D9A6B}"/>
              </a:ext>
            </a:extLst>
          </p:cNvPr>
          <p:cNvCxnSpPr>
            <a:stCxn id="12" idx="0"/>
            <a:endCxn id="10" idx="1"/>
          </p:cNvCxnSpPr>
          <p:nvPr/>
        </p:nvCxnSpPr>
        <p:spPr>
          <a:xfrm rot="5400000" flipH="1" flipV="1">
            <a:off x="1654328" y="3047496"/>
            <a:ext cx="1298926" cy="378483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F3597EB-7176-7B42-A977-5AFF7F5293F3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3168804" y="4333371"/>
            <a:ext cx="1298926" cy="378483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03E73D-0F94-CD4A-AA9C-01A2E483A6C8}"/>
              </a:ext>
            </a:extLst>
          </p:cNvPr>
          <p:cNvSpPr txBox="1"/>
          <p:nvPr/>
        </p:nvSpPr>
        <p:spPr>
          <a:xfrm>
            <a:off x="6311911" y="5972225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34818E-972F-104B-BD99-4CB3E03FBCFA}"/>
              </a:ext>
            </a:extLst>
          </p:cNvPr>
          <p:cNvSpPr txBox="1"/>
          <p:nvPr/>
        </p:nvSpPr>
        <p:spPr>
          <a:xfrm>
            <a:off x="4068139" y="438896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pull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A62701-42D6-CB4E-BC1A-DF6822434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870" y="5101635"/>
            <a:ext cx="998372" cy="1080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5040FBF-F013-B94F-878E-E0E142856D40}"/>
              </a:ext>
            </a:extLst>
          </p:cNvPr>
          <p:cNvSpPr/>
          <p:nvPr/>
        </p:nvSpPr>
        <p:spPr>
          <a:xfrm>
            <a:off x="7188418" y="4155279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725318-2AF0-814F-BD3B-D2405A30C917}"/>
              </a:ext>
            </a:extLst>
          </p:cNvPr>
          <p:cNvSpPr txBox="1"/>
          <p:nvPr/>
        </p:nvSpPr>
        <p:spPr>
          <a:xfrm>
            <a:off x="8007696" y="2263022"/>
            <a:ext cx="58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Fork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44633C-D26D-B349-84DC-59E5F97164C6}"/>
              </a:ext>
            </a:extLst>
          </p:cNvPr>
          <p:cNvSpPr txBox="1"/>
          <p:nvPr/>
        </p:nvSpPr>
        <p:spPr>
          <a:xfrm>
            <a:off x="978217" y="263684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B81D7F-AE7C-A444-A8DA-FD720CF09920}"/>
              </a:ext>
            </a:extLst>
          </p:cNvPr>
          <p:cNvGrpSpPr/>
          <p:nvPr/>
        </p:nvGrpSpPr>
        <p:grpSpPr>
          <a:xfrm>
            <a:off x="2493033" y="1301399"/>
            <a:ext cx="3028950" cy="2571750"/>
            <a:chOff x="2493033" y="1218275"/>
            <a:chExt cx="3028950" cy="257175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E285CB-2227-6F44-9A72-49AD1CD068AC}"/>
                </a:ext>
              </a:extLst>
            </p:cNvPr>
            <p:cNvSpPr/>
            <p:nvPr/>
          </p:nvSpPr>
          <p:spPr>
            <a:xfrm>
              <a:off x="2493033" y="1218275"/>
              <a:ext cx="3028950" cy="2571750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E5BB15BF-B823-DC41-A5FD-608C155648EE}"/>
                </a:ext>
              </a:extLst>
            </p:cNvPr>
            <p:cNvSpPr/>
            <p:nvPr/>
          </p:nvSpPr>
          <p:spPr>
            <a:xfrm>
              <a:off x="3393146" y="2137796"/>
              <a:ext cx="914400" cy="62666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Git Repo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965B39FA-E023-824E-AD48-D70DFBE4FE3F}"/>
              </a:ext>
            </a:extLst>
          </p:cNvPr>
          <p:cNvSpPr/>
          <p:nvPr/>
        </p:nvSpPr>
        <p:spPr>
          <a:xfrm>
            <a:off x="7109295" y="1127679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FF408F2-A5D9-8643-B049-B2C9DF6A2089}"/>
              </a:ext>
            </a:extLst>
          </p:cNvPr>
          <p:cNvSpPr/>
          <p:nvPr/>
        </p:nvSpPr>
        <p:spPr>
          <a:xfrm>
            <a:off x="7981700" y="2204212"/>
            <a:ext cx="914400" cy="6266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6FF4D6B-059A-B345-A387-E6FFA90768DE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386797" y="3936401"/>
            <a:ext cx="473946" cy="1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9BF43AC-B002-5B43-8F35-DC503706BC10}"/>
              </a:ext>
            </a:extLst>
          </p:cNvPr>
          <p:cNvSpPr txBox="1"/>
          <p:nvPr/>
        </p:nvSpPr>
        <p:spPr>
          <a:xfrm>
            <a:off x="8673605" y="369942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clone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32269C-4563-D54F-974E-CD5ABA9D9D9B}"/>
              </a:ext>
            </a:extLst>
          </p:cNvPr>
          <p:cNvSpPr/>
          <p:nvPr/>
        </p:nvSpPr>
        <p:spPr>
          <a:xfrm>
            <a:off x="8849708" y="5172127"/>
            <a:ext cx="914400" cy="6266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</p:spTree>
    <p:extLst>
      <p:ext uri="{BB962C8B-B14F-4D97-AF65-F5344CB8AC3E}">
        <p14:creationId xmlns:p14="http://schemas.microsoft.com/office/powerpoint/2010/main" val="1270730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DDE392-6CD7-8341-97EC-B479B54C0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75" y="4792079"/>
            <a:ext cx="998372" cy="10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1AD160-52A5-C641-9560-12BD5D1CF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5377950"/>
            <a:ext cx="998372" cy="10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2CF7C7-9705-1D49-99DC-8CB8409B4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4286460"/>
            <a:ext cx="998372" cy="1080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6F6241A-A0F0-B542-911F-BE28E2169ABB}"/>
              </a:ext>
            </a:extLst>
          </p:cNvPr>
          <p:cNvSpPr/>
          <p:nvPr/>
        </p:nvSpPr>
        <p:spPr>
          <a:xfrm>
            <a:off x="2239458" y="493203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9C761C-B79D-2B4E-9AC7-D5FDB0EE9BEC}"/>
              </a:ext>
            </a:extLst>
          </p:cNvPr>
          <p:cNvSpPr/>
          <p:nvPr/>
        </p:nvSpPr>
        <p:spPr>
          <a:xfrm>
            <a:off x="600075" y="3886200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654860-C71F-9541-8EF1-205E2BF69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3194971"/>
            <a:ext cx="998372" cy="108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5A2F8F-3607-3B4A-97FD-61892E2E9C24}"/>
              </a:ext>
            </a:extLst>
          </p:cNvPr>
          <p:cNvSpPr txBox="1"/>
          <p:nvPr/>
        </p:nvSpPr>
        <p:spPr>
          <a:xfrm rot="16200000">
            <a:off x="10427920" y="4607413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Potential Collaborators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7DEFCA5-FA9D-284E-B586-3C846469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Forking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25B60295-1986-BD43-8076-F758E13D9A6B}"/>
              </a:ext>
            </a:extLst>
          </p:cNvPr>
          <p:cNvCxnSpPr>
            <a:stCxn id="12" idx="0"/>
            <a:endCxn id="10" idx="1"/>
          </p:cNvCxnSpPr>
          <p:nvPr/>
        </p:nvCxnSpPr>
        <p:spPr>
          <a:xfrm rot="5400000" flipH="1" flipV="1">
            <a:off x="1645092" y="3038260"/>
            <a:ext cx="1317398" cy="378483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F3597EB-7176-7B42-A977-5AFF7F5293F3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3159568" y="4324135"/>
            <a:ext cx="1317398" cy="378483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A34818E-972F-104B-BD99-4CB3E03FBCFA}"/>
              </a:ext>
            </a:extLst>
          </p:cNvPr>
          <p:cNvSpPr txBox="1"/>
          <p:nvPr/>
        </p:nvSpPr>
        <p:spPr>
          <a:xfrm>
            <a:off x="4068139" y="438896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pull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A62701-42D6-CB4E-BC1A-DF6822434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870" y="5101635"/>
            <a:ext cx="998372" cy="1080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5040FBF-F013-B94F-878E-E0E142856D40}"/>
              </a:ext>
            </a:extLst>
          </p:cNvPr>
          <p:cNvSpPr/>
          <p:nvPr/>
        </p:nvSpPr>
        <p:spPr>
          <a:xfrm>
            <a:off x="7188418" y="4155279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725318-2AF0-814F-BD3B-D2405A30C917}"/>
              </a:ext>
            </a:extLst>
          </p:cNvPr>
          <p:cNvSpPr txBox="1"/>
          <p:nvPr/>
        </p:nvSpPr>
        <p:spPr>
          <a:xfrm>
            <a:off x="8007696" y="2263022"/>
            <a:ext cx="58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Fork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44633C-D26D-B349-84DC-59E5F97164C6}"/>
              </a:ext>
            </a:extLst>
          </p:cNvPr>
          <p:cNvSpPr txBox="1"/>
          <p:nvPr/>
        </p:nvSpPr>
        <p:spPr>
          <a:xfrm>
            <a:off x="978217" y="263684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BBB912-9E4A-9E48-BA6F-F526748610FF}"/>
              </a:ext>
            </a:extLst>
          </p:cNvPr>
          <p:cNvGrpSpPr/>
          <p:nvPr/>
        </p:nvGrpSpPr>
        <p:grpSpPr>
          <a:xfrm>
            <a:off x="2493033" y="1282927"/>
            <a:ext cx="3028950" cy="2571750"/>
            <a:chOff x="2493033" y="1218275"/>
            <a:chExt cx="3028950" cy="257175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E285CB-2227-6F44-9A72-49AD1CD068AC}"/>
                </a:ext>
              </a:extLst>
            </p:cNvPr>
            <p:cNvSpPr/>
            <p:nvPr/>
          </p:nvSpPr>
          <p:spPr>
            <a:xfrm>
              <a:off x="2493033" y="1218275"/>
              <a:ext cx="3028950" cy="2571750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E5BB15BF-B823-DC41-A5FD-608C155648EE}"/>
                </a:ext>
              </a:extLst>
            </p:cNvPr>
            <p:cNvSpPr/>
            <p:nvPr/>
          </p:nvSpPr>
          <p:spPr>
            <a:xfrm>
              <a:off x="3393146" y="2137796"/>
              <a:ext cx="914400" cy="62666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Git Repo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965B39FA-E023-824E-AD48-D70DFBE4FE3F}"/>
              </a:ext>
            </a:extLst>
          </p:cNvPr>
          <p:cNvSpPr/>
          <p:nvPr/>
        </p:nvSpPr>
        <p:spPr>
          <a:xfrm>
            <a:off x="7109295" y="1127679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FF408F2-A5D9-8643-B049-B2C9DF6A2089}"/>
              </a:ext>
            </a:extLst>
          </p:cNvPr>
          <p:cNvSpPr/>
          <p:nvPr/>
        </p:nvSpPr>
        <p:spPr>
          <a:xfrm>
            <a:off x="7981700" y="2204212"/>
            <a:ext cx="914400" cy="6266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BF43AC-B002-5B43-8F35-DC503706BC10}"/>
              </a:ext>
            </a:extLst>
          </p:cNvPr>
          <p:cNvSpPr txBox="1"/>
          <p:nvPr/>
        </p:nvSpPr>
        <p:spPr>
          <a:xfrm>
            <a:off x="8673605" y="369942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push/pull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32269C-4563-D54F-974E-CD5ABA9D9D9B}"/>
              </a:ext>
            </a:extLst>
          </p:cNvPr>
          <p:cNvSpPr/>
          <p:nvPr/>
        </p:nvSpPr>
        <p:spPr>
          <a:xfrm>
            <a:off x="8849708" y="5172127"/>
            <a:ext cx="914400" cy="6266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29" name="Left-Right Arrow 28">
            <a:extLst>
              <a:ext uri="{FF2B5EF4-FFF2-40B4-BE49-F238E27FC236}">
                <a16:creationId xmlns:a16="http://schemas.microsoft.com/office/drawing/2014/main" id="{B1C76109-DE46-3C43-8A04-6D7381242ED6}"/>
              </a:ext>
            </a:extLst>
          </p:cNvPr>
          <p:cNvSpPr/>
          <p:nvPr/>
        </p:nvSpPr>
        <p:spPr>
          <a:xfrm rot="5400000">
            <a:off x="8268316" y="3702435"/>
            <a:ext cx="527204" cy="378485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001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DDE392-6CD7-8341-97EC-B479B54C0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75" y="4792079"/>
            <a:ext cx="998372" cy="10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1AD160-52A5-C641-9560-12BD5D1CF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5377950"/>
            <a:ext cx="998372" cy="10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2CF7C7-9705-1D49-99DC-8CB8409B4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4286460"/>
            <a:ext cx="998372" cy="1080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6F6241A-A0F0-B542-911F-BE28E2169ABB}"/>
              </a:ext>
            </a:extLst>
          </p:cNvPr>
          <p:cNvSpPr/>
          <p:nvPr/>
        </p:nvSpPr>
        <p:spPr>
          <a:xfrm>
            <a:off x="2239458" y="493203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9C761C-B79D-2B4E-9AC7-D5FDB0EE9BEC}"/>
              </a:ext>
            </a:extLst>
          </p:cNvPr>
          <p:cNvSpPr/>
          <p:nvPr/>
        </p:nvSpPr>
        <p:spPr>
          <a:xfrm>
            <a:off x="600075" y="3886200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654860-C71F-9541-8EF1-205E2BF69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3194971"/>
            <a:ext cx="998372" cy="108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5A2F8F-3607-3B4A-97FD-61892E2E9C24}"/>
              </a:ext>
            </a:extLst>
          </p:cNvPr>
          <p:cNvSpPr txBox="1"/>
          <p:nvPr/>
        </p:nvSpPr>
        <p:spPr>
          <a:xfrm rot="16200000">
            <a:off x="10427920" y="4607413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Potential Collaborators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7DEFCA5-FA9D-284E-B586-3C846469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Forking: updating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25B60295-1986-BD43-8076-F758E13D9A6B}"/>
              </a:ext>
            </a:extLst>
          </p:cNvPr>
          <p:cNvCxnSpPr>
            <a:stCxn id="12" idx="0"/>
            <a:endCxn id="10" idx="1"/>
          </p:cNvCxnSpPr>
          <p:nvPr/>
        </p:nvCxnSpPr>
        <p:spPr>
          <a:xfrm rot="5400000" flipH="1" flipV="1">
            <a:off x="1635856" y="3029024"/>
            <a:ext cx="1335870" cy="378483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F3597EB-7176-7B42-A977-5AFF7F5293F3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3150332" y="4314899"/>
            <a:ext cx="1335870" cy="378483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03E73D-0F94-CD4A-AA9C-01A2E483A6C8}"/>
              </a:ext>
            </a:extLst>
          </p:cNvPr>
          <p:cNvSpPr txBox="1"/>
          <p:nvPr/>
        </p:nvSpPr>
        <p:spPr>
          <a:xfrm>
            <a:off x="5526821" y="5612016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34818E-972F-104B-BD99-4CB3E03FBCFA}"/>
              </a:ext>
            </a:extLst>
          </p:cNvPr>
          <p:cNvSpPr txBox="1"/>
          <p:nvPr/>
        </p:nvSpPr>
        <p:spPr>
          <a:xfrm>
            <a:off x="4068139" y="438896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pull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A62701-42D6-CB4E-BC1A-DF6822434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870" y="5101635"/>
            <a:ext cx="998372" cy="1080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5040FBF-F013-B94F-878E-E0E142856D40}"/>
              </a:ext>
            </a:extLst>
          </p:cNvPr>
          <p:cNvSpPr/>
          <p:nvPr/>
        </p:nvSpPr>
        <p:spPr>
          <a:xfrm>
            <a:off x="7188418" y="4155279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725318-2AF0-814F-BD3B-D2405A30C917}"/>
              </a:ext>
            </a:extLst>
          </p:cNvPr>
          <p:cNvSpPr txBox="1"/>
          <p:nvPr/>
        </p:nvSpPr>
        <p:spPr>
          <a:xfrm>
            <a:off x="8007696" y="2263022"/>
            <a:ext cx="58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Fork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44633C-D26D-B349-84DC-59E5F97164C6}"/>
              </a:ext>
            </a:extLst>
          </p:cNvPr>
          <p:cNvSpPr txBox="1"/>
          <p:nvPr/>
        </p:nvSpPr>
        <p:spPr>
          <a:xfrm>
            <a:off x="978217" y="263684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E1D0541-640C-014B-84F8-359AF74D049E}"/>
              </a:ext>
            </a:extLst>
          </p:cNvPr>
          <p:cNvGrpSpPr/>
          <p:nvPr/>
        </p:nvGrpSpPr>
        <p:grpSpPr>
          <a:xfrm>
            <a:off x="2493033" y="1264455"/>
            <a:ext cx="3028950" cy="2571750"/>
            <a:chOff x="2493033" y="1218275"/>
            <a:chExt cx="3028950" cy="257175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E285CB-2227-6F44-9A72-49AD1CD068AC}"/>
                </a:ext>
              </a:extLst>
            </p:cNvPr>
            <p:cNvSpPr/>
            <p:nvPr/>
          </p:nvSpPr>
          <p:spPr>
            <a:xfrm>
              <a:off x="2493033" y="1218275"/>
              <a:ext cx="3028950" cy="2571750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E5BB15BF-B823-DC41-A5FD-608C155648EE}"/>
                </a:ext>
              </a:extLst>
            </p:cNvPr>
            <p:cNvSpPr/>
            <p:nvPr/>
          </p:nvSpPr>
          <p:spPr>
            <a:xfrm>
              <a:off x="3393146" y="2137796"/>
              <a:ext cx="914400" cy="62666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Git Repo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965B39FA-E023-824E-AD48-D70DFBE4FE3F}"/>
              </a:ext>
            </a:extLst>
          </p:cNvPr>
          <p:cNvSpPr/>
          <p:nvPr/>
        </p:nvSpPr>
        <p:spPr>
          <a:xfrm>
            <a:off x="7109295" y="1127679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FF408F2-A5D9-8643-B049-B2C9DF6A2089}"/>
              </a:ext>
            </a:extLst>
          </p:cNvPr>
          <p:cNvSpPr/>
          <p:nvPr/>
        </p:nvSpPr>
        <p:spPr>
          <a:xfrm>
            <a:off x="7981700" y="2204212"/>
            <a:ext cx="914400" cy="6266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BF43AC-B002-5B43-8F35-DC503706BC10}"/>
              </a:ext>
            </a:extLst>
          </p:cNvPr>
          <p:cNvSpPr txBox="1"/>
          <p:nvPr/>
        </p:nvSpPr>
        <p:spPr>
          <a:xfrm>
            <a:off x="8673605" y="369942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push/pull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32269C-4563-D54F-974E-CD5ABA9D9D9B}"/>
              </a:ext>
            </a:extLst>
          </p:cNvPr>
          <p:cNvSpPr/>
          <p:nvPr/>
        </p:nvSpPr>
        <p:spPr>
          <a:xfrm>
            <a:off x="8849708" y="5172127"/>
            <a:ext cx="914400" cy="6266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29" name="Left-Right Arrow 28">
            <a:extLst>
              <a:ext uri="{FF2B5EF4-FFF2-40B4-BE49-F238E27FC236}">
                <a16:creationId xmlns:a16="http://schemas.microsoft.com/office/drawing/2014/main" id="{B1C76109-DE46-3C43-8A04-6D7381242ED6}"/>
              </a:ext>
            </a:extLst>
          </p:cNvPr>
          <p:cNvSpPr/>
          <p:nvPr/>
        </p:nvSpPr>
        <p:spPr>
          <a:xfrm rot="5400000">
            <a:off x="8268316" y="3702435"/>
            <a:ext cx="527204" cy="378485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5B513CF-E67E-AB49-869B-590B5A0D5D18}"/>
              </a:ext>
            </a:extLst>
          </p:cNvPr>
          <p:cNvCxnSpPr>
            <a:cxnSpLocks/>
          </p:cNvCxnSpPr>
          <p:nvPr/>
        </p:nvCxnSpPr>
        <p:spPr>
          <a:xfrm>
            <a:off x="4897212" y="3886200"/>
            <a:ext cx="2291206" cy="1674091"/>
          </a:xfrm>
          <a:prstGeom prst="bentConnector3">
            <a:avLst>
              <a:gd name="adj1" fmla="val 202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167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DDE392-6CD7-8341-97EC-B479B54C0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75" y="4792079"/>
            <a:ext cx="998372" cy="10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1AD160-52A5-C641-9560-12BD5D1CF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5377950"/>
            <a:ext cx="998372" cy="10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2CF7C7-9705-1D49-99DC-8CB8409B4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4286460"/>
            <a:ext cx="998372" cy="1080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6F6241A-A0F0-B542-911F-BE28E2169ABB}"/>
              </a:ext>
            </a:extLst>
          </p:cNvPr>
          <p:cNvSpPr/>
          <p:nvPr/>
        </p:nvSpPr>
        <p:spPr>
          <a:xfrm>
            <a:off x="2239458" y="493203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9C761C-B79D-2B4E-9AC7-D5FDB0EE9BEC}"/>
              </a:ext>
            </a:extLst>
          </p:cNvPr>
          <p:cNvSpPr/>
          <p:nvPr/>
        </p:nvSpPr>
        <p:spPr>
          <a:xfrm>
            <a:off x="600075" y="3886200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654860-C71F-9541-8EF1-205E2BF69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3194971"/>
            <a:ext cx="998372" cy="108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5A2F8F-3607-3B4A-97FD-61892E2E9C24}"/>
              </a:ext>
            </a:extLst>
          </p:cNvPr>
          <p:cNvSpPr txBox="1"/>
          <p:nvPr/>
        </p:nvSpPr>
        <p:spPr>
          <a:xfrm rot="16200000">
            <a:off x="10427920" y="4607413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Potential Collaborators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7DEFCA5-FA9D-284E-B586-3C846469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Forking: contributing back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25B60295-1986-BD43-8076-F758E13D9A6B}"/>
              </a:ext>
            </a:extLst>
          </p:cNvPr>
          <p:cNvCxnSpPr>
            <a:stCxn id="12" idx="0"/>
            <a:endCxn id="10" idx="1"/>
          </p:cNvCxnSpPr>
          <p:nvPr/>
        </p:nvCxnSpPr>
        <p:spPr>
          <a:xfrm rot="5400000" flipH="1" flipV="1">
            <a:off x="1635856" y="3029024"/>
            <a:ext cx="1335870" cy="378483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F3597EB-7176-7B42-A977-5AFF7F5293F3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3150332" y="4314899"/>
            <a:ext cx="1335870" cy="378483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03E73D-0F94-CD4A-AA9C-01A2E483A6C8}"/>
              </a:ext>
            </a:extLst>
          </p:cNvPr>
          <p:cNvSpPr txBox="1"/>
          <p:nvPr/>
        </p:nvSpPr>
        <p:spPr>
          <a:xfrm>
            <a:off x="5526821" y="5612016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34818E-972F-104B-BD99-4CB3E03FBCFA}"/>
              </a:ext>
            </a:extLst>
          </p:cNvPr>
          <p:cNvSpPr txBox="1"/>
          <p:nvPr/>
        </p:nvSpPr>
        <p:spPr>
          <a:xfrm>
            <a:off x="4068139" y="438896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pull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A62701-42D6-CB4E-BC1A-DF6822434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870" y="5101635"/>
            <a:ext cx="998372" cy="1080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5040FBF-F013-B94F-878E-E0E142856D40}"/>
              </a:ext>
            </a:extLst>
          </p:cNvPr>
          <p:cNvSpPr/>
          <p:nvPr/>
        </p:nvSpPr>
        <p:spPr>
          <a:xfrm>
            <a:off x="7188418" y="4155279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725318-2AF0-814F-BD3B-D2405A30C917}"/>
              </a:ext>
            </a:extLst>
          </p:cNvPr>
          <p:cNvSpPr txBox="1"/>
          <p:nvPr/>
        </p:nvSpPr>
        <p:spPr>
          <a:xfrm>
            <a:off x="8007696" y="2263022"/>
            <a:ext cx="58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Fork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44633C-D26D-B349-84DC-59E5F97164C6}"/>
              </a:ext>
            </a:extLst>
          </p:cNvPr>
          <p:cNvSpPr txBox="1"/>
          <p:nvPr/>
        </p:nvSpPr>
        <p:spPr>
          <a:xfrm>
            <a:off x="978217" y="263684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FAE1DDB-1B18-F442-B481-BB6263155347}"/>
              </a:ext>
            </a:extLst>
          </p:cNvPr>
          <p:cNvGrpSpPr/>
          <p:nvPr/>
        </p:nvGrpSpPr>
        <p:grpSpPr>
          <a:xfrm>
            <a:off x="2493033" y="1264455"/>
            <a:ext cx="3028950" cy="2571750"/>
            <a:chOff x="2493033" y="1218275"/>
            <a:chExt cx="3028950" cy="257175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E285CB-2227-6F44-9A72-49AD1CD068AC}"/>
                </a:ext>
              </a:extLst>
            </p:cNvPr>
            <p:cNvSpPr/>
            <p:nvPr/>
          </p:nvSpPr>
          <p:spPr>
            <a:xfrm>
              <a:off x="2493033" y="1218275"/>
              <a:ext cx="3028950" cy="2571750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E5BB15BF-B823-DC41-A5FD-608C155648EE}"/>
                </a:ext>
              </a:extLst>
            </p:cNvPr>
            <p:cNvSpPr/>
            <p:nvPr/>
          </p:nvSpPr>
          <p:spPr>
            <a:xfrm>
              <a:off x="3393146" y="2137796"/>
              <a:ext cx="914400" cy="62666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Git Repo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965B39FA-E023-824E-AD48-D70DFBE4FE3F}"/>
              </a:ext>
            </a:extLst>
          </p:cNvPr>
          <p:cNvSpPr/>
          <p:nvPr/>
        </p:nvSpPr>
        <p:spPr>
          <a:xfrm>
            <a:off x="7109295" y="1127679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FF408F2-A5D9-8643-B049-B2C9DF6A2089}"/>
              </a:ext>
            </a:extLst>
          </p:cNvPr>
          <p:cNvSpPr/>
          <p:nvPr/>
        </p:nvSpPr>
        <p:spPr>
          <a:xfrm>
            <a:off x="7981700" y="2204212"/>
            <a:ext cx="914400" cy="6266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BF43AC-B002-5B43-8F35-DC503706BC10}"/>
              </a:ext>
            </a:extLst>
          </p:cNvPr>
          <p:cNvSpPr txBox="1"/>
          <p:nvPr/>
        </p:nvSpPr>
        <p:spPr>
          <a:xfrm>
            <a:off x="8673605" y="369942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push/pull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32269C-4563-D54F-974E-CD5ABA9D9D9B}"/>
              </a:ext>
            </a:extLst>
          </p:cNvPr>
          <p:cNvSpPr/>
          <p:nvPr/>
        </p:nvSpPr>
        <p:spPr>
          <a:xfrm>
            <a:off x="8849708" y="5172127"/>
            <a:ext cx="914400" cy="6266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29" name="Left-Right Arrow 28">
            <a:extLst>
              <a:ext uri="{FF2B5EF4-FFF2-40B4-BE49-F238E27FC236}">
                <a16:creationId xmlns:a16="http://schemas.microsoft.com/office/drawing/2014/main" id="{B1C76109-DE46-3C43-8A04-6D7381242ED6}"/>
              </a:ext>
            </a:extLst>
          </p:cNvPr>
          <p:cNvSpPr/>
          <p:nvPr/>
        </p:nvSpPr>
        <p:spPr>
          <a:xfrm rot="5400000">
            <a:off x="8268316" y="3702435"/>
            <a:ext cx="527204" cy="378485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5B513CF-E67E-AB49-869B-590B5A0D5D18}"/>
              </a:ext>
            </a:extLst>
          </p:cNvPr>
          <p:cNvCxnSpPr>
            <a:cxnSpLocks/>
          </p:cNvCxnSpPr>
          <p:nvPr/>
        </p:nvCxnSpPr>
        <p:spPr>
          <a:xfrm>
            <a:off x="4897212" y="3860932"/>
            <a:ext cx="2291206" cy="1699359"/>
          </a:xfrm>
          <a:prstGeom prst="bentConnector3">
            <a:avLst>
              <a:gd name="adj1" fmla="val 12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87F709E-B119-E642-866B-648779C01757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521983" y="2413554"/>
            <a:ext cx="1587312" cy="136776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FDA6C9D-CBA3-254C-949F-E2D4502C578C}"/>
              </a:ext>
            </a:extLst>
          </p:cNvPr>
          <p:cNvSpPr txBox="1"/>
          <p:nvPr/>
        </p:nvSpPr>
        <p:spPr>
          <a:xfrm>
            <a:off x="5790268" y="2627737"/>
            <a:ext cx="128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711419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E408D82-475B-4A4D-B19A-DFE0DF0EB8B1}"/>
              </a:ext>
            </a:extLst>
          </p:cNvPr>
          <p:cNvGrpSpPr/>
          <p:nvPr/>
        </p:nvGrpSpPr>
        <p:grpSpPr>
          <a:xfrm>
            <a:off x="600075" y="327403"/>
            <a:ext cx="9979034" cy="6477433"/>
            <a:chOff x="600075" y="327403"/>
            <a:chExt cx="9979034" cy="647743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5375E4E-96A0-DD4D-8C32-FF851703994F}"/>
                </a:ext>
              </a:extLst>
            </p:cNvPr>
            <p:cNvGrpSpPr/>
            <p:nvPr/>
          </p:nvGrpSpPr>
          <p:grpSpPr>
            <a:xfrm>
              <a:off x="600075" y="327403"/>
              <a:ext cx="9979034" cy="6477433"/>
              <a:chOff x="600075" y="327403"/>
              <a:chExt cx="9979034" cy="6477433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C5E32C1B-610E-C74E-AB1D-F36B3CE0ADF6}"/>
                  </a:ext>
                </a:extLst>
              </p:cNvPr>
              <p:cNvGrpSpPr/>
              <p:nvPr/>
            </p:nvGrpSpPr>
            <p:grpSpPr>
              <a:xfrm>
                <a:off x="2493033" y="629963"/>
                <a:ext cx="3028950" cy="2571750"/>
                <a:chOff x="2493033" y="1218275"/>
                <a:chExt cx="3028950" cy="257175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AAFD2ED-DE35-504F-A218-DD8067E5E91F}"/>
                    </a:ext>
                  </a:extLst>
                </p:cNvPr>
                <p:cNvSpPr/>
                <p:nvPr/>
              </p:nvSpPr>
              <p:spPr>
                <a:xfrm>
                  <a:off x="2493033" y="1218275"/>
                  <a:ext cx="3028950" cy="2571750"/>
                </a:xfrm>
                <a:prstGeom prst="rect">
                  <a:avLst/>
                </a:prstGeom>
                <a:noFill/>
                <a:ln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BEBC37E2-95BD-5949-B1B5-6717F91E5ABB}"/>
                    </a:ext>
                  </a:extLst>
                </p:cNvPr>
                <p:cNvSpPr/>
                <p:nvPr/>
              </p:nvSpPr>
              <p:spPr>
                <a:xfrm>
                  <a:off x="2839246" y="2177724"/>
                  <a:ext cx="914400" cy="626663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Git Repo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64F3919-3EDF-BE42-8980-3439D3B3348D}"/>
                  </a:ext>
                </a:extLst>
              </p:cNvPr>
              <p:cNvGrpSpPr/>
              <p:nvPr/>
            </p:nvGrpSpPr>
            <p:grpSpPr>
              <a:xfrm>
                <a:off x="6900951" y="616867"/>
                <a:ext cx="3028950" cy="2571750"/>
                <a:chOff x="7109295" y="1127679"/>
                <a:chExt cx="3028950" cy="2571750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51DC552-D816-8245-80D8-D0637753EFCC}"/>
                    </a:ext>
                  </a:extLst>
                </p:cNvPr>
                <p:cNvSpPr/>
                <p:nvPr/>
              </p:nvSpPr>
              <p:spPr>
                <a:xfrm>
                  <a:off x="7109295" y="1127679"/>
                  <a:ext cx="3028950" cy="2571750"/>
                </a:xfrm>
                <a:prstGeom prst="rect">
                  <a:avLst/>
                </a:prstGeom>
                <a:noFill/>
                <a:ln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7F407F7F-8AE2-4C42-9A2B-5EBF40177DBD}"/>
                    </a:ext>
                  </a:extLst>
                </p:cNvPr>
                <p:cNvSpPr/>
                <p:nvPr/>
              </p:nvSpPr>
              <p:spPr>
                <a:xfrm>
                  <a:off x="7981700" y="2100222"/>
                  <a:ext cx="914400" cy="626663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Git Repo</a:t>
                  </a:r>
                </a:p>
              </p:txBody>
            </p:sp>
          </p:grp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BC01A2CE-04EA-4A41-95BA-CD72B5443E98}"/>
                  </a:ext>
                </a:extLst>
              </p:cNvPr>
              <p:cNvSpPr/>
              <p:nvPr/>
            </p:nvSpPr>
            <p:spPr>
              <a:xfrm>
                <a:off x="4180614" y="1589411"/>
                <a:ext cx="914400" cy="626663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Git Repo</a:t>
                </a: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87B1F67C-8B6B-4947-9736-E23954A1F2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4575" y="4792079"/>
                <a:ext cx="998372" cy="1080000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938C13F-9874-C94D-9442-7031189DA2E9}"/>
                  </a:ext>
                </a:extLst>
              </p:cNvPr>
              <p:cNvSpPr/>
              <p:nvPr/>
            </p:nvSpPr>
            <p:spPr>
              <a:xfrm>
                <a:off x="600075" y="3886200"/>
                <a:ext cx="4793728" cy="2571750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13281585-0573-C44C-835E-0AFAAC4F1A40}"/>
                  </a:ext>
                </a:extLst>
              </p:cNvPr>
              <p:cNvSpPr/>
              <p:nvPr/>
            </p:nvSpPr>
            <p:spPr>
              <a:xfrm>
                <a:off x="3723414" y="4932031"/>
                <a:ext cx="914400" cy="626663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Git Repo</a:t>
                </a:r>
              </a:p>
            </p:txBody>
          </p:sp>
          <p:cxnSp>
            <p:nvCxnSpPr>
              <p:cNvPr id="23" name="Elbow Connector 22">
                <a:extLst>
                  <a:ext uri="{FF2B5EF4-FFF2-40B4-BE49-F238E27FC236}">
                    <a16:creationId xmlns:a16="http://schemas.microsoft.com/office/drawing/2014/main" id="{36915D43-6F01-5B4F-A0B8-8F8895721E4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5095014" y="1902741"/>
                <a:ext cx="2678342" cy="1"/>
              </a:xfrm>
              <a:prstGeom prst="bentConnector3">
                <a:avLst>
                  <a:gd name="adj1" fmla="val 50000"/>
                </a:avLst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CECE6BB-3BE6-194A-9371-7DD1730FFDAE}"/>
                  </a:ext>
                </a:extLst>
              </p:cNvPr>
              <p:cNvSpPr txBox="1"/>
              <p:nvPr/>
            </p:nvSpPr>
            <p:spPr>
              <a:xfrm>
                <a:off x="7773356" y="3462222"/>
                <a:ext cx="28057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i="1" dirty="0"/>
                  <a:t>External Git Service Provider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382545-97DB-4D46-A3BE-B4D7CEBB0DF9}"/>
                  </a:ext>
                </a:extLst>
              </p:cNvPr>
              <p:cNvSpPr txBox="1"/>
              <p:nvPr/>
            </p:nvSpPr>
            <p:spPr>
              <a:xfrm>
                <a:off x="3063123" y="1289818"/>
                <a:ext cx="5144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i="1" dirty="0"/>
                  <a:t>R1</a:t>
                </a:r>
                <a:endParaRPr lang="en-GB" i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FFCD99B-D7FE-7A47-B089-C5BD3BC579A1}"/>
                  </a:ext>
                </a:extLst>
              </p:cNvPr>
              <p:cNvSpPr txBox="1"/>
              <p:nvPr/>
            </p:nvSpPr>
            <p:spPr>
              <a:xfrm>
                <a:off x="4442091" y="1252580"/>
                <a:ext cx="5144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i="1" dirty="0"/>
                  <a:t>R3</a:t>
                </a:r>
                <a:endParaRPr lang="en-GB" i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CC3A6B8-69C4-9546-ACC1-71EBA60DF0F1}"/>
                  </a:ext>
                </a:extLst>
              </p:cNvPr>
              <p:cNvSpPr txBox="1"/>
              <p:nvPr/>
            </p:nvSpPr>
            <p:spPr>
              <a:xfrm>
                <a:off x="3927441" y="5615465"/>
                <a:ext cx="5146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i="1" dirty="0"/>
                  <a:t>R4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E2045C1-77BB-A748-8C5F-EAB90F771773}"/>
                  </a:ext>
                </a:extLst>
              </p:cNvPr>
              <p:cNvSpPr txBox="1"/>
              <p:nvPr/>
            </p:nvSpPr>
            <p:spPr>
              <a:xfrm>
                <a:off x="8045861" y="1254803"/>
                <a:ext cx="5194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i="1" dirty="0"/>
                  <a:t>R2</a:t>
                </a:r>
              </a:p>
            </p:txBody>
          </p:sp>
          <p:cxnSp>
            <p:nvCxnSpPr>
              <p:cNvPr id="32" name="Elbow Connector 31">
                <a:extLst>
                  <a:ext uri="{FF2B5EF4-FFF2-40B4-BE49-F238E27FC236}">
                    <a16:creationId xmlns:a16="http://schemas.microsoft.com/office/drawing/2014/main" id="{F6219123-7605-7545-B6B8-8EE575412933}"/>
                  </a:ext>
                </a:extLst>
              </p:cNvPr>
              <p:cNvCxnSpPr>
                <a:cxnSpLocks/>
                <a:stCxn id="14" idx="2"/>
                <a:endCxn id="22" idx="0"/>
              </p:cNvCxnSpPr>
              <p:nvPr/>
            </p:nvCxnSpPr>
            <p:spPr>
              <a:xfrm rot="5400000">
                <a:off x="3051236" y="3345452"/>
                <a:ext cx="2715957" cy="457200"/>
              </a:xfrm>
              <a:prstGeom prst="bentConnector3">
                <a:avLst>
                  <a:gd name="adj1" fmla="val 50000"/>
                </a:avLst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4F4AD1-5E45-C647-926C-04A835A10CCB}"/>
                  </a:ext>
                </a:extLst>
              </p:cNvPr>
              <p:cNvSpPr txBox="1"/>
              <p:nvPr/>
            </p:nvSpPr>
            <p:spPr>
              <a:xfrm>
                <a:off x="6097108" y="1589646"/>
                <a:ext cx="6311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i="1" dirty="0"/>
                  <a:t>Fork</a:t>
                </a:r>
                <a:endParaRPr lang="en-GB" i="1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F825E6B-BE6C-8C41-B822-BDDC11D0858A}"/>
                  </a:ext>
                </a:extLst>
              </p:cNvPr>
              <p:cNvSpPr txBox="1"/>
              <p:nvPr/>
            </p:nvSpPr>
            <p:spPr>
              <a:xfrm>
                <a:off x="4323246" y="4120702"/>
                <a:ext cx="914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i="1" dirty="0"/>
                  <a:t>Clone</a:t>
                </a:r>
                <a:endParaRPr lang="en-GB" i="1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749EDAB-BD38-404F-9ABD-BF00C9C47E5C}"/>
                  </a:ext>
                </a:extLst>
              </p:cNvPr>
              <p:cNvSpPr/>
              <p:nvPr/>
            </p:nvSpPr>
            <p:spPr>
              <a:xfrm>
                <a:off x="2239458" y="347241"/>
                <a:ext cx="8293504" cy="30817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C9C1064-EC90-4C49-A932-7D968C1362B5}"/>
                  </a:ext>
                </a:extLst>
              </p:cNvPr>
              <p:cNvSpPr txBox="1"/>
              <p:nvPr/>
            </p:nvSpPr>
            <p:spPr>
              <a:xfrm>
                <a:off x="3649135" y="6466282"/>
                <a:ext cx="28057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i="1" dirty="0"/>
                  <a:t>Your own system</a:t>
                </a:r>
              </a:p>
            </p:txBody>
          </p:sp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EB0D579D-250D-CD4A-A5BB-D519FCA96F43}"/>
                  </a:ext>
                </a:extLst>
              </p:cNvPr>
              <p:cNvSpPr/>
              <p:nvPr/>
            </p:nvSpPr>
            <p:spPr>
              <a:xfrm>
                <a:off x="2257053" y="4788162"/>
                <a:ext cx="91440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Git Repo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8407856-3E50-474E-92F8-CA4A9E533509}"/>
                  </a:ext>
                </a:extLst>
              </p:cNvPr>
              <p:cNvCxnSpPr>
                <a:cxnSpLocks/>
                <a:stCxn id="7" idx="2"/>
                <a:endCxn id="22" idx="3"/>
              </p:cNvCxnSpPr>
              <p:nvPr/>
            </p:nvCxnSpPr>
            <p:spPr>
              <a:xfrm flipH="1">
                <a:off x="4637814" y="2216073"/>
                <a:ext cx="3592742" cy="302929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AEA017C-9C86-4943-BA2A-3CBB6D6F63EB}"/>
                  </a:ext>
                </a:extLst>
              </p:cNvPr>
              <p:cNvCxnSpPr>
                <a:stCxn id="5" idx="2"/>
                <a:endCxn id="40" idx="0"/>
              </p:cNvCxnSpPr>
              <p:nvPr/>
            </p:nvCxnSpPr>
            <p:spPr>
              <a:xfrm flipH="1">
                <a:off x="2714253" y="2216075"/>
                <a:ext cx="582193" cy="25720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7621E87-A9D7-2B4D-B90A-429BF427C6AE}"/>
                  </a:ext>
                </a:extLst>
              </p:cNvPr>
              <p:cNvSpPr txBox="1"/>
              <p:nvPr/>
            </p:nvSpPr>
            <p:spPr>
              <a:xfrm>
                <a:off x="6225915" y="327403"/>
                <a:ext cx="43070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i="1" dirty="0"/>
                  <a:t>Your Collaborator’s External Git Repositories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F74113E-2C1C-4542-8982-DAB29EA3B265}"/>
                  </a:ext>
                </a:extLst>
              </p:cNvPr>
              <p:cNvSpPr txBox="1"/>
              <p:nvPr/>
            </p:nvSpPr>
            <p:spPr>
              <a:xfrm>
                <a:off x="2666532" y="327403"/>
                <a:ext cx="3028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i="1" dirty="0"/>
                  <a:t>Your External Git Repositories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BCCA351-8C2B-0649-B5E2-BD217F3E652F}"/>
                </a:ext>
              </a:extLst>
            </p:cNvPr>
            <p:cNvSpPr txBox="1"/>
            <p:nvPr/>
          </p:nvSpPr>
          <p:spPr>
            <a:xfrm>
              <a:off x="6229339" y="3803358"/>
              <a:ext cx="1105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/>
                <a:t>upstream</a:t>
              </a:r>
              <a:endParaRPr lang="en-GB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2504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7F5B-25C5-0349-864E-AD66FE2A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Ways of collaborating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4B6A66-A6F9-8A4B-A758-6F8787053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75" y="4792079"/>
            <a:ext cx="998372" cy="108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247A27-1CF0-9A4A-9802-87C8C792C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5377950"/>
            <a:ext cx="998372" cy="10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3BD635-D5DE-F342-BD55-D6A82B497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4286460"/>
            <a:ext cx="998372" cy="10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839D5F-2086-F34E-BA85-E0B95AFCBA8E}"/>
              </a:ext>
            </a:extLst>
          </p:cNvPr>
          <p:cNvSpPr/>
          <p:nvPr/>
        </p:nvSpPr>
        <p:spPr>
          <a:xfrm>
            <a:off x="600075" y="3886200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4C0B16-F2F9-C841-8433-4080243EF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3194971"/>
            <a:ext cx="998372" cy="108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A97A56-31A3-A644-BC40-FDDC025C90EE}"/>
              </a:ext>
            </a:extLst>
          </p:cNvPr>
          <p:cNvSpPr txBox="1"/>
          <p:nvPr/>
        </p:nvSpPr>
        <p:spPr>
          <a:xfrm rot="16200000">
            <a:off x="10427920" y="4607413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Potential Collaborators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BA7FDF-B15E-B240-84D9-882B4FBDD90C}"/>
              </a:ext>
            </a:extLst>
          </p:cNvPr>
          <p:cNvGrpSpPr/>
          <p:nvPr/>
        </p:nvGrpSpPr>
        <p:grpSpPr>
          <a:xfrm>
            <a:off x="1882781" y="4777793"/>
            <a:ext cx="1166813" cy="1375359"/>
            <a:chOff x="5972175" y="4792079"/>
            <a:chExt cx="1166813" cy="1375359"/>
          </a:xfrm>
        </p:grpSpPr>
        <p:sp>
          <p:nvSpPr>
            <p:cNvPr id="17" name="Folded Corner 16">
              <a:extLst>
                <a:ext uri="{FF2B5EF4-FFF2-40B4-BE49-F238E27FC236}">
                  <a16:creationId xmlns:a16="http://schemas.microsoft.com/office/drawing/2014/main" id="{735575FA-0E94-DA4D-B056-3A84A65A14D5}"/>
                </a:ext>
              </a:extLst>
            </p:cNvPr>
            <p:cNvSpPr/>
            <p:nvPr/>
          </p:nvSpPr>
          <p:spPr>
            <a:xfrm rot="10800000" flipH="1">
              <a:off x="5972175" y="47920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olded Corner 17">
              <a:extLst>
                <a:ext uri="{FF2B5EF4-FFF2-40B4-BE49-F238E27FC236}">
                  <a16:creationId xmlns:a16="http://schemas.microsoft.com/office/drawing/2014/main" id="{FF0E452F-8C11-8544-9889-784C0F71164C}"/>
                </a:ext>
              </a:extLst>
            </p:cNvPr>
            <p:cNvSpPr/>
            <p:nvPr/>
          </p:nvSpPr>
          <p:spPr>
            <a:xfrm rot="10800000" flipH="1">
              <a:off x="6124575" y="49444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Folded Corner 18">
              <a:extLst>
                <a:ext uri="{FF2B5EF4-FFF2-40B4-BE49-F238E27FC236}">
                  <a16:creationId xmlns:a16="http://schemas.microsoft.com/office/drawing/2014/main" id="{B0668815-D4E0-5347-BE6E-372D8C78A735}"/>
                </a:ext>
              </a:extLst>
            </p:cNvPr>
            <p:cNvSpPr/>
            <p:nvPr/>
          </p:nvSpPr>
          <p:spPr>
            <a:xfrm rot="10800000" flipH="1">
              <a:off x="6276975" y="50968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olded Corner 19">
              <a:extLst>
                <a:ext uri="{FF2B5EF4-FFF2-40B4-BE49-F238E27FC236}">
                  <a16:creationId xmlns:a16="http://schemas.microsoft.com/office/drawing/2014/main" id="{6FA30780-414D-E94C-9876-49C8A50F75D7}"/>
                </a:ext>
              </a:extLst>
            </p:cNvPr>
            <p:cNvSpPr/>
            <p:nvPr/>
          </p:nvSpPr>
          <p:spPr>
            <a:xfrm rot="10800000" flipH="1">
              <a:off x="6429375" y="52492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Folded Corner 20">
              <a:extLst>
                <a:ext uri="{FF2B5EF4-FFF2-40B4-BE49-F238E27FC236}">
                  <a16:creationId xmlns:a16="http://schemas.microsoft.com/office/drawing/2014/main" id="{C04E5310-7D32-624F-93AD-ED56D1748488}"/>
                </a:ext>
              </a:extLst>
            </p:cNvPr>
            <p:cNvSpPr/>
            <p:nvPr/>
          </p:nvSpPr>
          <p:spPr>
            <a:xfrm rot="10800000" flipH="1">
              <a:off x="6581775" y="54016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E3A36F46-34F0-A04C-A4DB-69D6FD13B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255" y="5101729"/>
            <a:ext cx="998372" cy="1080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C35FB28-7AC9-4D4C-9ECD-8490B18B910C}"/>
              </a:ext>
            </a:extLst>
          </p:cNvPr>
          <p:cNvSpPr/>
          <p:nvPr/>
        </p:nvSpPr>
        <p:spPr>
          <a:xfrm>
            <a:off x="6312521" y="3949118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ACACA1-7000-1541-A6D4-81FA5B25322D}"/>
              </a:ext>
            </a:extLst>
          </p:cNvPr>
          <p:cNvSpPr txBox="1"/>
          <p:nvPr/>
        </p:nvSpPr>
        <p:spPr>
          <a:xfrm>
            <a:off x="5386388" y="6618455"/>
            <a:ext cx="690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Compressed file SVG made from Icon Fonts (http://</a:t>
            </a:r>
            <a:r>
              <a:rPr lang="en-GB" sz="1200" dirty="0" err="1"/>
              <a:t>www.onlinewebfonts.com</a:t>
            </a:r>
            <a:r>
              <a:rPr lang="en-GB" sz="1200" dirty="0"/>
              <a:t>/icon) is licensed by CC BY 3.0.</a:t>
            </a:r>
            <a:br>
              <a:rPr lang="en-GB" sz="1200" dirty="0"/>
            </a:br>
            <a:endParaRPr lang="en-GB" sz="1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70F84E3-6C96-6B45-9695-C74D006DB2D5}"/>
              </a:ext>
            </a:extLst>
          </p:cNvPr>
          <p:cNvGrpSpPr/>
          <p:nvPr/>
        </p:nvGrpSpPr>
        <p:grpSpPr>
          <a:xfrm>
            <a:off x="4246733" y="4159310"/>
            <a:ext cx="1379854" cy="680581"/>
            <a:chOff x="5151575" y="2162718"/>
            <a:chExt cx="1620700" cy="88052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9D6EFAD-5AED-CD41-86A7-D724BFC210B3}"/>
                </a:ext>
              </a:extLst>
            </p:cNvPr>
            <p:cNvGrpSpPr/>
            <p:nvPr/>
          </p:nvGrpSpPr>
          <p:grpSpPr>
            <a:xfrm>
              <a:off x="5151575" y="2162718"/>
              <a:ext cx="1620700" cy="880520"/>
              <a:chOff x="5151575" y="2162718"/>
              <a:chExt cx="1620700" cy="8805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77645A0-15EA-9F41-BB41-3A9F4D9B0B47}"/>
                  </a:ext>
                </a:extLst>
              </p:cNvPr>
              <p:cNvSpPr/>
              <p:nvPr/>
            </p:nvSpPr>
            <p:spPr>
              <a:xfrm>
                <a:off x="5151575" y="2162719"/>
                <a:ext cx="1620700" cy="8805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Triangle 42">
                <a:extLst>
                  <a:ext uri="{FF2B5EF4-FFF2-40B4-BE49-F238E27FC236}">
                    <a16:creationId xmlns:a16="http://schemas.microsoft.com/office/drawing/2014/main" id="{91A1EAFE-333D-994E-9B2D-651DD725A24C}"/>
                  </a:ext>
                </a:extLst>
              </p:cNvPr>
              <p:cNvSpPr/>
              <p:nvPr/>
            </p:nvSpPr>
            <p:spPr>
              <a:xfrm flipV="1">
                <a:off x="5192178" y="2162718"/>
                <a:ext cx="1551081" cy="453728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5315AE57-E64C-F94D-A1BE-B736B8A45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78471" y="2564712"/>
              <a:ext cx="423862" cy="423862"/>
            </a:xfrm>
            <a:prstGeom prst="rect">
              <a:avLst/>
            </a:prstGeom>
          </p:spPr>
        </p:pic>
      </p:grpSp>
      <p:sp>
        <p:nvSpPr>
          <p:cNvPr id="44" name="Right Arrow 43">
            <a:extLst>
              <a:ext uri="{FF2B5EF4-FFF2-40B4-BE49-F238E27FC236}">
                <a16:creationId xmlns:a16="http://schemas.microsoft.com/office/drawing/2014/main" id="{DB2DE66B-E109-1F4F-99AB-4A6D354FD02F}"/>
              </a:ext>
            </a:extLst>
          </p:cNvPr>
          <p:cNvSpPr/>
          <p:nvPr/>
        </p:nvSpPr>
        <p:spPr>
          <a:xfrm>
            <a:off x="3629025" y="4470024"/>
            <a:ext cx="617708" cy="13892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DCD8AB11-0C72-6B4A-96BA-E6EACE01D616}"/>
              </a:ext>
            </a:extLst>
          </p:cNvPr>
          <p:cNvSpPr/>
          <p:nvPr/>
        </p:nvSpPr>
        <p:spPr>
          <a:xfrm>
            <a:off x="5626587" y="4470024"/>
            <a:ext cx="617708" cy="13892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F92422-3F98-EC46-8EBD-E17CE23F8F29}"/>
              </a:ext>
            </a:extLst>
          </p:cNvPr>
          <p:cNvSpPr txBox="1"/>
          <p:nvPr/>
        </p:nvSpPr>
        <p:spPr>
          <a:xfrm>
            <a:off x="3361196" y="2282557"/>
            <a:ext cx="3150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Email code/data to collaborator</a:t>
            </a:r>
          </a:p>
        </p:txBody>
      </p:sp>
    </p:spTree>
    <p:extLst>
      <p:ext uri="{BB962C8B-B14F-4D97-AF65-F5344CB8AC3E}">
        <p14:creationId xmlns:p14="http://schemas.microsoft.com/office/powerpoint/2010/main" val="331285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7F5B-25C5-0349-864E-AD66FE2A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Ways of collaborating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4B6A66-A6F9-8A4B-A758-6F8787053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75" y="4792079"/>
            <a:ext cx="998372" cy="108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247A27-1CF0-9A4A-9802-87C8C792C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5377950"/>
            <a:ext cx="998372" cy="10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3BD635-D5DE-F342-BD55-D6A82B497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4286460"/>
            <a:ext cx="998372" cy="10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839D5F-2086-F34E-BA85-E0B95AFCBA8E}"/>
              </a:ext>
            </a:extLst>
          </p:cNvPr>
          <p:cNvSpPr/>
          <p:nvPr/>
        </p:nvSpPr>
        <p:spPr>
          <a:xfrm>
            <a:off x="600075" y="3886200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4C0B16-F2F9-C841-8433-4080243EF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3194971"/>
            <a:ext cx="998372" cy="108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A97A56-31A3-A644-BC40-FDDC025C90EE}"/>
              </a:ext>
            </a:extLst>
          </p:cNvPr>
          <p:cNvSpPr txBox="1"/>
          <p:nvPr/>
        </p:nvSpPr>
        <p:spPr>
          <a:xfrm rot="16200000">
            <a:off x="10427920" y="4607413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Potential Collaborators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BA7FDF-B15E-B240-84D9-882B4FBDD90C}"/>
              </a:ext>
            </a:extLst>
          </p:cNvPr>
          <p:cNvGrpSpPr/>
          <p:nvPr/>
        </p:nvGrpSpPr>
        <p:grpSpPr>
          <a:xfrm>
            <a:off x="1882781" y="4777793"/>
            <a:ext cx="1166813" cy="1375359"/>
            <a:chOff x="5972175" y="4792079"/>
            <a:chExt cx="1166813" cy="1375359"/>
          </a:xfrm>
        </p:grpSpPr>
        <p:sp>
          <p:nvSpPr>
            <p:cNvPr id="17" name="Folded Corner 16">
              <a:extLst>
                <a:ext uri="{FF2B5EF4-FFF2-40B4-BE49-F238E27FC236}">
                  <a16:creationId xmlns:a16="http://schemas.microsoft.com/office/drawing/2014/main" id="{735575FA-0E94-DA4D-B056-3A84A65A14D5}"/>
                </a:ext>
              </a:extLst>
            </p:cNvPr>
            <p:cNvSpPr/>
            <p:nvPr/>
          </p:nvSpPr>
          <p:spPr>
            <a:xfrm rot="10800000" flipH="1">
              <a:off x="5972175" y="47920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olded Corner 17">
              <a:extLst>
                <a:ext uri="{FF2B5EF4-FFF2-40B4-BE49-F238E27FC236}">
                  <a16:creationId xmlns:a16="http://schemas.microsoft.com/office/drawing/2014/main" id="{FF0E452F-8C11-8544-9889-784C0F71164C}"/>
                </a:ext>
              </a:extLst>
            </p:cNvPr>
            <p:cNvSpPr/>
            <p:nvPr/>
          </p:nvSpPr>
          <p:spPr>
            <a:xfrm rot="10800000" flipH="1">
              <a:off x="6124575" y="49444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Folded Corner 18">
              <a:extLst>
                <a:ext uri="{FF2B5EF4-FFF2-40B4-BE49-F238E27FC236}">
                  <a16:creationId xmlns:a16="http://schemas.microsoft.com/office/drawing/2014/main" id="{B0668815-D4E0-5347-BE6E-372D8C78A735}"/>
                </a:ext>
              </a:extLst>
            </p:cNvPr>
            <p:cNvSpPr/>
            <p:nvPr/>
          </p:nvSpPr>
          <p:spPr>
            <a:xfrm rot="10800000" flipH="1">
              <a:off x="6276975" y="50968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olded Corner 19">
              <a:extLst>
                <a:ext uri="{FF2B5EF4-FFF2-40B4-BE49-F238E27FC236}">
                  <a16:creationId xmlns:a16="http://schemas.microsoft.com/office/drawing/2014/main" id="{6FA30780-414D-E94C-9876-49C8A50F75D7}"/>
                </a:ext>
              </a:extLst>
            </p:cNvPr>
            <p:cNvSpPr/>
            <p:nvPr/>
          </p:nvSpPr>
          <p:spPr>
            <a:xfrm rot="10800000" flipH="1">
              <a:off x="6429375" y="52492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Folded Corner 20">
              <a:extLst>
                <a:ext uri="{FF2B5EF4-FFF2-40B4-BE49-F238E27FC236}">
                  <a16:creationId xmlns:a16="http://schemas.microsoft.com/office/drawing/2014/main" id="{C04E5310-7D32-624F-93AD-ED56D1748488}"/>
                </a:ext>
              </a:extLst>
            </p:cNvPr>
            <p:cNvSpPr/>
            <p:nvPr/>
          </p:nvSpPr>
          <p:spPr>
            <a:xfrm rot="10800000" flipH="1">
              <a:off x="6581775" y="54016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E3A36F46-34F0-A04C-A4DB-69D6FD13B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255" y="5101729"/>
            <a:ext cx="998372" cy="1080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C35FB28-7AC9-4D4C-9ECD-8490B18B910C}"/>
              </a:ext>
            </a:extLst>
          </p:cNvPr>
          <p:cNvSpPr/>
          <p:nvPr/>
        </p:nvSpPr>
        <p:spPr>
          <a:xfrm>
            <a:off x="6312521" y="3949118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5CCCEB7-9F9C-7B4F-A975-A76265A8525F}"/>
              </a:ext>
            </a:extLst>
          </p:cNvPr>
          <p:cNvGrpSpPr/>
          <p:nvPr/>
        </p:nvGrpSpPr>
        <p:grpSpPr>
          <a:xfrm>
            <a:off x="7758700" y="4759034"/>
            <a:ext cx="1166813" cy="1375359"/>
            <a:chOff x="5972175" y="4792079"/>
            <a:chExt cx="1166813" cy="1375359"/>
          </a:xfrm>
        </p:grpSpPr>
        <p:sp>
          <p:nvSpPr>
            <p:cNvPr id="26" name="Folded Corner 25">
              <a:extLst>
                <a:ext uri="{FF2B5EF4-FFF2-40B4-BE49-F238E27FC236}">
                  <a16:creationId xmlns:a16="http://schemas.microsoft.com/office/drawing/2014/main" id="{CFE143C0-3BC9-5748-BE85-6C8DD289A932}"/>
                </a:ext>
              </a:extLst>
            </p:cNvPr>
            <p:cNvSpPr/>
            <p:nvPr/>
          </p:nvSpPr>
          <p:spPr>
            <a:xfrm rot="10800000" flipH="1">
              <a:off x="5972175" y="4792079"/>
              <a:ext cx="557213" cy="765759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olded Corner 26">
              <a:extLst>
                <a:ext uri="{FF2B5EF4-FFF2-40B4-BE49-F238E27FC236}">
                  <a16:creationId xmlns:a16="http://schemas.microsoft.com/office/drawing/2014/main" id="{7A787F89-1104-534B-A4B3-3BBD3B3C8998}"/>
                </a:ext>
              </a:extLst>
            </p:cNvPr>
            <p:cNvSpPr/>
            <p:nvPr/>
          </p:nvSpPr>
          <p:spPr>
            <a:xfrm rot="10800000" flipH="1">
              <a:off x="6124575" y="4944479"/>
              <a:ext cx="557213" cy="765759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Folded Corner 27">
              <a:extLst>
                <a:ext uri="{FF2B5EF4-FFF2-40B4-BE49-F238E27FC236}">
                  <a16:creationId xmlns:a16="http://schemas.microsoft.com/office/drawing/2014/main" id="{C1054149-ED98-264F-A63E-1531BEA5144A}"/>
                </a:ext>
              </a:extLst>
            </p:cNvPr>
            <p:cNvSpPr/>
            <p:nvPr/>
          </p:nvSpPr>
          <p:spPr>
            <a:xfrm rot="10800000" flipH="1">
              <a:off x="6276975" y="5096879"/>
              <a:ext cx="557213" cy="765759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Folded Corner 28">
              <a:extLst>
                <a:ext uri="{FF2B5EF4-FFF2-40B4-BE49-F238E27FC236}">
                  <a16:creationId xmlns:a16="http://schemas.microsoft.com/office/drawing/2014/main" id="{F7827793-A597-FC4D-872B-D05BF89AB7CE}"/>
                </a:ext>
              </a:extLst>
            </p:cNvPr>
            <p:cNvSpPr/>
            <p:nvPr/>
          </p:nvSpPr>
          <p:spPr>
            <a:xfrm rot="10800000" flipH="1">
              <a:off x="6429375" y="5249279"/>
              <a:ext cx="557213" cy="765759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Folded Corner 29">
              <a:extLst>
                <a:ext uri="{FF2B5EF4-FFF2-40B4-BE49-F238E27FC236}">
                  <a16:creationId xmlns:a16="http://schemas.microsoft.com/office/drawing/2014/main" id="{DB769F15-8039-9341-9959-3FCAC24B62A4}"/>
                </a:ext>
              </a:extLst>
            </p:cNvPr>
            <p:cNvSpPr/>
            <p:nvPr/>
          </p:nvSpPr>
          <p:spPr>
            <a:xfrm rot="10800000" flipH="1">
              <a:off x="6581775" y="5401679"/>
              <a:ext cx="557213" cy="765759"/>
            </a:xfrm>
            <a:prstGeom prst="foldedCorner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1EC1806-64D2-5D49-9858-43D31A65DA64}"/>
              </a:ext>
            </a:extLst>
          </p:cNvPr>
          <p:cNvSpPr txBox="1"/>
          <p:nvPr/>
        </p:nvSpPr>
        <p:spPr>
          <a:xfrm>
            <a:off x="3075710" y="1948873"/>
            <a:ext cx="1271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Effective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9FBBEF-1CC0-2843-9334-437AED4F4B36}"/>
              </a:ext>
            </a:extLst>
          </p:cNvPr>
          <p:cNvSpPr txBox="1"/>
          <p:nvPr/>
        </p:nvSpPr>
        <p:spPr>
          <a:xfrm>
            <a:off x="5132162" y="1948873"/>
            <a:ext cx="4370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Code/data divergence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Not easy to merge results back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Does not scale to multiple collaborators</a:t>
            </a:r>
          </a:p>
        </p:txBody>
      </p:sp>
    </p:spTree>
    <p:extLst>
      <p:ext uri="{BB962C8B-B14F-4D97-AF65-F5344CB8AC3E}">
        <p14:creationId xmlns:p14="http://schemas.microsoft.com/office/powerpoint/2010/main" val="311990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7F5B-25C5-0349-864E-AD66FE2A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Ways of collaborating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4B6A66-A6F9-8A4B-A758-6F8787053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75" y="4792079"/>
            <a:ext cx="998372" cy="108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247A27-1CF0-9A4A-9802-87C8C792C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5377950"/>
            <a:ext cx="998372" cy="10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3BD635-D5DE-F342-BD55-D6A82B497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4286460"/>
            <a:ext cx="998372" cy="10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839D5F-2086-F34E-BA85-E0B95AFCBA8E}"/>
              </a:ext>
            </a:extLst>
          </p:cNvPr>
          <p:cNvSpPr/>
          <p:nvPr/>
        </p:nvSpPr>
        <p:spPr>
          <a:xfrm>
            <a:off x="600075" y="3886200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4C0B16-F2F9-C841-8433-4080243EF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3194971"/>
            <a:ext cx="998372" cy="108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A97A56-31A3-A644-BC40-FDDC025C90EE}"/>
              </a:ext>
            </a:extLst>
          </p:cNvPr>
          <p:cNvSpPr txBox="1"/>
          <p:nvPr/>
        </p:nvSpPr>
        <p:spPr>
          <a:xfrm rot="16200000">
            <a:off x="10427920" y="4607413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Potential Collaborators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BA7FDF-B15E-B240-84D9-882B4FBDD90C}"/>
              </a:ext>
            </a:extLst>
          </p:cNvPr>
          <p:cNvGrpSpPr/>
          <p:nvPr/>
        </p:nvGrpSpPr>
        <p:grpSpPr>
          <a:xfrm>
            <a:off x="1882781" y="4777793"/>
            <a:ext cx="1166813" cy="1375359"/>
            <a:chOff x="5972175" y="4792079"/>
            <a:chExt cx="1166813" cy="1375359"/>
          </a:xfrm>
        </p:grpSpPr>
        <p:sp>
          <p:nvSpPr>
            <p:cNvPr id="17" name="Folded Corner 16">
              <a:extLst>
                <a:ext uri="{FF2B5EF4-FFF2-40B4-BE49-F238E27FC236}">
                  <a16:creationId xmlns:a16="http://schemas.microsoft.com/office/drawing/2014/main" id="{735575FA-0E94-DA4D-B056-3A84A65A14D5}"/>
                </a:ext>
              </a:extLst>
            </p:cNvPr>
            <p:cNvSpPr/>
            <p:nvPr/>
          </p:nvSpPr>
          <p:spPr>
            <a:xfrm rot="10800000" flipH="1">
              <a:off x="5972175" y="47920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olded Corner 17">
              <a:extLst>
                <a:ext uri="{FF2B5EF4-FFF2-40B4-BE49-F238E27FC236}">
                  <a16:creationId xmlns:a16="http://schemas.microsoft.com/office/drawing/2014/main" id="{FF0E452F-8C11-8544-9889-784C0F71164C}"/>
                </a:ext>
              </a:extLst>
            </p:cNvPr>
            <p:cNvSpPr/>
            <p:nvPr/>
          </p:nvSpPr>
          <p:spPr>
            <a:xfrm rot="10800000" flipH="1">
              <a:off x="6124575" y="49444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Folded Corner 18">
              <a:extLst>
                <a:ext uri="{FF2B5EF4-FFF2-40B4-BE49-F238E27FC236}">
                  <a16:creationId xmlns:a16="http://schemas.microsoft.com/office/drawing/2014/main" id="{B0668815-D4E0-5347-BE6E-372D8C78A735}"/>
                </a:ext>
              </a:extLst>
            </p:cNvPr>
            <p:cNvSpPr/>
            <p:nvPr/>
          </p:nvSpPr>
          <p:spPr>
            <a:xfrm rot="10800000" flipH="1">
              <a:off x="6276975" y="50968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olded Corner 19">
              <a:extLst>
                <a:ext uri="{FF2B5EF4-FFF2-40B4-BE49-F238E27FC236}">
                  <a16:creationId xmlns:a16="http://schemas.microsoft.com/office/drawing/2014/main" id="{6FA30780-414D-E94C-9876-49C8A50F75D7}"/>
                </a:ext>
              </a:extLst>
            </p:cNvPr>
            <p:cNvSpPr/>
            <p:nvPr/>
          </p:nvSpPr>
          <p:spPr>
            <a:xfrm rot="10800000" flipH="1">
              <a:off x="6429375" y="52492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Folded Corner 20">
              <a:extLst>
                <a:ext uri="{FF2B5EF4-FFF2-40B4-BE49-F238E27FC236}">
                  <a16:creationId xmlns:a16="http://schemas.microsoft.com/office/drawing/2014/main" id="{C04E5310-7D32-624F-93AD-ED56D1748488}"/>
                </a:ext>
              </a:extLst>
            </p:cNvPr>
            <p:cNvSpPr/>
            <p:nvPr/>
          </p:nvSpPr>
          <p:spPr>
            <a:xfrm rot="10800000" flipH="1">
              <a:off x="6581775" y="54016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E3A36F46-34F0-A04C-A4DB-69D6FD13B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255" y="5101729"/>
            <a:ext cx="998372" cy="1080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C35FB28-7AC9-4D4C-9ECD-8490B18B910C}"/>
              </a:ext>
            </a:extLst>
          </p:cNvPr>
          <p:cNvSpPr/>
          <p:nvPr/>
        </p:nvSpPr>
        <p:spPr>
          <a:xfrm>
            <a:off x="6312521" y="3949118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loud Callout 5">
            <a:extLst>
              <a:ext uri="{FF2B5EF4-FFF2-40B4-BE49-F238E27FC236}">
                <a16:creationId xmlns:a16="http://schemas.microsoft.com/office/drawing/2014/main" id="{4D746C30-ADD9-C446-AF95-90797517AD9D}"/>
              </a:ext>
            </a:extLst>
          </p:cNvPr>
          <p:cNvSpPr/>
          <p:nvPr/>
        </p:nvSpPr>
        <p:spPr>
          <a:xfrm>
            <a:off x="3509818" y="1614997"/>
            <a:ext cx="3081553" cy="2037332"/>
          </a:xfrm>
          <a:prstGeom prst="cloudCallout">
            <a:avLst>
              <a:gd name="adj1" fmla="val -7702"/>
              <a:gd name="adj2" fmla="val 367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84179227-BC13-D842-A16D-20248C2753C0}"/>
              </a:ext>
            </a:extLst>
          </p:cNvPr>
          <p:cNvSpPr/>
          <p:nvPr/>
        </p:nvSpPr>
        <p:spPr>
          <a:xfrm rot="18763908">
            <a:off x="2503765" y="4267141"/>
            <a:ext cx="2137240" cy="22747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66A46CB-9467-AF46-B148-3E7457947828}"/>
              </a:ext>
            </a:extLst>
          </p:cNvPr>
          <p:cNvGrpSpPr/>
          <p:nvPr/>
        </p:nvGrpSpPr>
        <p:grpSpPr>
          <a:xfrm>
            <a:off x="2035181" y="4930193"/>
            <a:ext cx="1166813" cy="1375359"/>
            <a:chOff x="5972175" y="4792079"/>
            <a:chExt cx="1166813" cy="1375359"/>
          </a:xfrm>
        </p:grpSpPr>
        <p:sp>
          <p:nvSpPr>
            <p:cNvPr id="30" name="Folded Corner 29">
              <a:extLst>
                <a:ext uri="{FF2B5EF4-FFF2-40B4-BE49-F238E27FC236}">
                  <a16:creationId xmlns:a16="http://schemas.microsoft.com/office/drawing/2014/main" id="{428D3B3F-0A0A-664D-B022-0BEFF29512E8}"/>
                </a:ext>
              </a:extLst>
            </p:cNvPr>
            <p:cNvSpPr/>
            <p:nvPr/>
          </p:nvSpPr>
          <p:spPr>
            <a:xfrm rot="10800000" flipH="1">
              <a:off x="5972175" y="47920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Folded Corner 30">
              <a:extLst>
                <a:ext uri="{FF2B5EF4-FFF2-40B4-BE49-F238E27FC236}">
                  <a16:creationId xmlns:a16="http://schemas.microsoft.com/office/drawing/2014/main" id="{CB12442A-8E7B-BF4E-AD88-9CF9326629BE}"/>
                </a:ext>
              </a:extLst>
            </p:cNvPr>
            <p:cNvSpPr/>
            <p:nvPr/>
          </p:nvSpPr>
          <p:spPr>
            <a:xfrm rot="10800000" flipH="1">
              <a:off x="6124575" y="49444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Folded Corner 31">
              <a:extLst>
                <a:ext uri="{FF2B5EF4-FFF2-40B4-BE49-F238E27FC236}">
                  <a16:creationId xmlns:a16="http://schemas.microsoft.com/office/drawing/2014/main" id="{B26057E9-A5E0-E04D-B70A-39BEC3E95B40}"/>
                </a:ext>
              </a:extLst>
            </p:cNvPr>
            <p:cNvSpPr/>
            <p:nvPr/>
          </p:nvSpPr>
          <p:spPr>
            <a:xfrm rot="10800000" flipH="1">
              <a:off x="6276975" y="50968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Folded Corner 32">
              <a:extLst>
                <a:ext uri="{FF2B5EF4-FFF2-40B4-BE49-F238E27FC236}">
                  <a16:creationId xmlns:a16="http://schemas.microsoft.com/office/drawing/2014/main" id="{AD97D360-ADBE-2147-84CB-14A1E55E40F2}"/>
                </a:ext>
              </a:extLst>
            </p:cNvPr>
            <p:cNvSpPr/>
            <p:nvPr/>
          </p:nvSpPr>
          <p:spPr>
            <a:xfrm rot="10800000" flipH="1">
              <a:off x="6429375" y="52492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Folded Corner 33">
              <a:extLst>
                <a:ext uri="{FF2B5EF4-FFF2-40B4-BE49-F238E27FC236}">
                  <a16:creationId xmlns:a16="http://schemas.microsoft.com/office/drawing/2014/main" id="{8CC174B5-FBF7-B241-A8D2-38465230B8A5}"/>
                </a:ext>
              </a:extLst>
            </p:cNvPr>
            <p:cNvSpPr/>
            <p:nvPr/>
          </p:nvSpPr>
          <p:spPr>
            <a:xfrm rot="10800000" flipH="1">
              <a:off x="6581775" y="54016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B60CC1-1694-824B-889F-912F5EBB0622}"/>
              </a:ext>
            </a:extLst>
          </p:cNvPr>
          <p:cNvGrpSpPr/>
          <p:nvPr/>
        </p:nvGrpSpPr>
        <p:grpSpPr>
          <a:xfrm>
            <a:off x="4525584" y="1941115"/>
            <a:ext cx="1166813" cy="1375359"/>
            <a:chOff x="5972175" y="4792079"/>
            <a:chExt cx="1166813" cy="1375359"/>
          </a:xfrm>
        </p:grpSpPr>
        <p:sp>
          <p:nvSpPr>
            <p:cNvPr id="49" name="Folded Corner 48">
              <a:extLst>
                <a:ext uri="{FF2B5EF4-FFF2-40B4-BE49-F238E27FC236}">
                  <a16:creationId xmlns:a16="http://schemas.microsoft.com/office/drawing/2014/main" id="{DADA8E00-BB98-5748-80C0-685933032660}"/>
                </a:ext>
              </a:extLst>
            </p:cNvPr>
            <p:cNvSpPr/>
            <p:nvPr/>
          </p:nvSpPr>
          <p:spPr>
            <a:xfrm rot="10800000" flipH="1">
              <a:off x="5972175" y="47920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Folded Corner 49">
              <a:extLst>
                <a:ext uri="{FF2B5EF4-FFF2-40B4-BE49-F238E27FC236}">
                  <a16:creationId xmlns:a16="http://schemas.microsoft.com/office/drawing/2014/main" id="{C91249B4-67C1-F34C-9315-4479997B209F}"/>
                </a:ext>
              </a:extLst>
            </p:cNvPr>
            <p:cNvSpPr/>
            <p:nvPr/>
          </p:nvSpPr>
          <p:spPr>
            <a:xfrm rot="10800000" flipH="1">
              <a:off x="6124575" y="49444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Folded Corner 50">
              <a:extLst>
                <a:ext uri="{FF2B5EF4-FFF2-40B4-BE49-F238E27FC236}">
                  <a16:creationId xmlns:a16="http://schemas.microsoft.com/office/drawing/2014/main" id="{2DAD9A37-7E9B-FC47-8155-B2C10BB2C103}"/>
                </a:ext>
              </a:extLst>
            </p:cNvPr>
            <p:cNvSpPr/>
            <p:nvPr/>
          </p:nvSpPr>
          <p:spPr>
            <a:xfrm rot="10800000" flipH="1">
              <a:off x="6276975" y="50968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Folded Corner 51">
              <a:extLst>
                <a:ext uri="{FF2B5EF4-FFF2-40B4-BE49-F238E27FC236}">
                  <a16:creationId xmlns:a16="http://schemas.microsoft.com/office/drawing/2014/main" id="{7C4BEA81-200D-E04C-9BC6-DF094C0D2212}"/>
                </a:ext>
              </a:extLst>
            </p:cNvPr>
            <p:cNvSpPr/>
            <p:nvPr/>
          </p:nvSpPr>
          <p:spPr>
            <a:xfrm rot="10800000" flipH="1">
              <a:off x="6429375" y="52492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Folded Corner 52">
              <a:extLst>
                <a:ext uri="{FF2B5EF4-FFF2-40B4-BE49-F238E27FC236}">
                  <a16:creationId xmlns:a16="http://schemas.microsoft.com/office/drawing/2014/main" id="{EDB88311-4C6C-C34C-8B8F-88FFBDFA22E3}"/>
                </a:ext>
              </a:extLst>
            </p:cNvPr>
            <p:cNvSpPr/>
            <p:nvPr/>
          </p:nvSpPr>
          <p:spPr>
            <a:xfrm rot="10800000" flipH="1">
              <a:off x="6581775" y="54016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F28ADAAA-3F27-AE45-9518-7578731D581B}"/>
              </a:ext>
            </a:extLst>
          </p:cNvPr>
          <p:cNvSpPr txBox="1"/>
          <p:nvPr/>
        </p:nvSpPr>
        <p:spPr>
          <a:xfrm>
            <a:off x="3681437" y="4157147"/>
            <a:ext cx="2738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icloud</a:t>
            </a:r>
            <a:r>
              <a:rPr lang="en-GB" i="1" dirty="0"/>
              <a:t>, OneDrive, </a:t>
            </a:r>
            <a:r>
              <a:rPr lang="en-GB" i="1" dirty="0" err="1"/>
              <a:t>DropBox</a:t>
            </a:r>
            <a:r>
              <a:rPr lang="en-GB" i="1" dirty="0"/>
              <a:t>, </a:t>
            </a:r>
          </a:p>
          <a:p>
            <a:r>
              <a:rPr lang="en-GB" i="1" dirty="0" err="1"/>
              <a:t>GoogleDrive</a:t>
            </a:r>
            <a:r>
              <a:rPr lang="en-GB" i="1" dirty="0"/>
              <a:t>, etc.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BB8B369-5C19-3C42-93B0-4310F2F8E861}"/>
              </a:ext>
            </a:extLst>
          </p:cNvPr>
          <p:cNvSpPr txBox="1"/>
          <p:nvPr/>
        </p:nvSpPr>
        <p:spPr>
          <a:xfrm rot="18709392">
            <a:off x="2466594" y="4185080"/>
            <a:ext cx="170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move/copy data</a:t>
            </a:r>
          </a:p>
        </p:txBody>
      </p:sp>
    </p:spTree>
    <p:extLst>
      <p:ext uri="{BB962C8B-B14F-4D97-AF65-F5344CB8AC3E}">
        <p14:creationId xmlns:p14="http://schemas.microsoft.com/office/powerpoint/2010/main" val="323550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7F5B-25C5-0349-864E-AD66FE2A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Ways of collaborating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4B6A66-A6F9-8A4B-A758-6F8787053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75" y="4792079"/>
            <a:ext cx="998372" cy="108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247A27-1CF0-9A4A-9802-87C8C792C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5377950"/>
            <a:ext cx="998372" cy="10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3BD635-D5DE-F342-BD55-D6A82B497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4286460"/>
            <a:ext cx="998372" cy="10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839D5F-2086-F34E-BA85-E0B95AFCBA8E}"/>
              </a:ext>
            </a:extLst>
          </p:cNvPr>
          <p:cNvSpPr/>
          <p:nvPr/>
        </p:nvSpPr>
        <p:spPr>
          <a:xfrm>
            <a:off x="600075" y="3886200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4C0B16-F2F9-C841-8433-4080243EF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3194971"/>
            <a:ext cx="998372" cy="108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A97A56-31A3-A644-BC40-FDDC025C90EE}"/>
              </a:ext>
            </a:extLst>
          </p:cNvPr>
          <p:cNvSpPr txBox="1"/>
          <p:nvPr/>
        </p:nvSpPr>
        <p:spPr>
          <a:xfrm rot="16200000">
            <a:off x="10427920" y="4607413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Potential Collaborators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3A36F46-34F0-A04C-A4DB-69D6FD13B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255" y="5101729"/>
            <a:ext cx="998372" cy="1080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C35FB28-7AC9-4D4C-9ECD-8490B18B910C}"/>
              </a:ext>
            </a:extLst>
          </p:cNvPr>
          <p:cNvSpPr/>
          <p:nvPr/>
        </p:nvSpPr>
        <p:spPr>
          <a:xfrm>
            <a:off x="6312521" y="3949118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loud Callout 5">
            <a:extLst>
              <a:ext uri="{FF2B5EF4-FFF2-40B4-BE49-F238E27FC236}">
                <a16:creationId xmlns:a16="http://schemas.microsoft.com/office/drawing/2014/main" id="{4D746C30-ADD9-C446-AF95-90797517AD9D}"/>
              </a:ext>
            </a:extLst>
          </p:cNvPr>
          <p:cNvSpPr/>
          <p:nvPr/>
        </p:nvSpPr>
        <p:spPr>
          <a:xfrm>
            <a:off x="3509818" y="1614997"/>
            <a:ext cx="3081553" cy="2037332"/>
          </a:xfrm>
          <a:prstGeom prst="cloudCallout">
            <a:avLst>
              <a:gd name="adj1" fmla="val -7702"/>
              <a:gd name="adj2" fmla="val 367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B60CC1-1694-824B-889F-912F5EBB0622}"/>
              </a:ext>
            </a:extLst>
          </p:cNvPr>
          <p:cNvGrpSpPr/>
          <p:nvPr/>
        </p:nvGrpSpPr>
        <p:grpSpPr>
          <a:xfrm>
            <a:off x="4525584" y="1941115"/>
            <a:ext cx="1166813" cy="1375359"/>
            <a:chOff x="5972175" y="4792079"/>
            <a:chExt cx="1166813" cy="1375359"/>
          </a:xfrm>
        </p:grpSpPr>
        <p:sp>
          <p:nvSpPr>
            <p:cNvPr id="49" name="Folded Corner 48">
              <a:extLst>
                <a:ext uri="{FF2B5EF4-FFF2-40B4-BE49-F238E27FC236}">
                  <a16:creationId xmlns:a16="http://schemas.microsoft.com/office/drawing/2014/main" id="{DADA8E00-BB98-5748-80C0-685933032660}"/>
                </a:ext>
              </a:extLst>
            </p:cNvPr>
            <p:cNvSpPr/>
            <p:nvPr/>
          </p:nvSpPr>
          <p:spPr>
            <a:xfrm rot="10800000" flipH="1">
              <a:off x="5972175" y="47920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Folded Corner 49">
              <a:extLst>
                <a:ext uri="{FF2B5EF4-FFF2-40B4-BE49-F238E27FC236}">
                  <a16:creationId xmlns:a16="http://schemas.microsoft.com/office/drawing/2014/main" id="{C91249B4-67C1-F34C-9315-4479997B209F}"/>
                </a:ext>
              </a:extLst>
            </p:cNvPr>
            <p:cNvSpPr/>
            <p:nvPr/>
          </p:nvSpPr>
          <p:spPr>
            <a:xfrm rot="10800000" flipH="1">
              <a:off x="6124575" y="49444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Folded Corner 50">
              <a:extLst>
                <a:ext uri="{FF2B5EF4-FFF2-40B4-BE49-F238E27FC236}">
                  <a16:creationId xmlns:a16="http://schemas.microsoft.com/office/drawing/2014/main" id="{2DAD9A37-7E9B-FC47-8155-B2C10BB2C103}"/>
                </a:ext>
              </a:extLst>
            </p:cNvPr>
            <p:cNvSpPr/>
            <p:nvPr/>
          </p:nvSpPr>
          <p:spPr>
            <a:xfrm rot="10800000" flipH="1">
              <a:off x="6276975" y="50968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Folded Corner 51">
              <a:extLst>
                <a:ext uri="{FF2B5EF4-FFF2-40B4-BE49-F238E27FC236}">
                  <a16:creationId xmlns:a16="http://schemas.microsoft.com/office/drawing/2014/main" id="{7C4BEA81-200D-E04C-9BC6-DF094C0D2212}"/>
                </a:ext>
              </a:extLst>
            </p:cNvPr>
            <p:cNvSpPr/>
            <p:nvPr/>
          </p:nvSpPr>
          <p:spPr>
            <a:xfrm rot="10800000" flipH="1">
              <a:off x="6429375" y="52492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Folded Corner 52">
              <a:extLst>
                <a:ext uri="{FF2B5EF4-FFF2-40B4-BE49-F238E27FC236}">
                  <a16:creationId xmlns:a16="http://schemas.microsoft.com/office/drawing/2014/main" id="{EDB88311-4C6C-C34C-8B8F-88FFBDFA22E3}"/>
                </a:ext>
              </a:extLst>
            </p:cNvPr>
            <p:cNvSpPr/>
            <p:nvPr/>
          </p:nvSpPr>
          <p:spPr>
            <a:xfrm rot="10800000" flipH="1">
              <a:off x="6581775" y="54016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6CB9A3B-2AFC-0A4D-B018-AABC8D4B7172}"/>
              </a:ext>
            </a:extLst>
          </p:cNvPr>
          <p:cNvSpPr txBox="1"/>
          <p:nvPr/>
        </p:nvSpPr>
        <p:spPr>
          <a:xfrm>
            <a:off x="3681437" y="3907767"/>
            <a:ext cx="2738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icloud</a:t>
            </a:r>
            <a:r>
              <a:rPr lang="en-GB" i="1" dirty="0"/>
              <a:t>, OneDrive, </a:t>
            </a:r>
            <a:r>
              <a:rPr lang="en-GB" i="1" dirty="0" err="1"/>
              <a:t>DropBox</a:t>
            </a:r>
            <a:r>
              <a:rPr lang="en-GB" i="1" dirty="0"/>
              <a:t>, </a:t>
            </a:r>
          </a:p>
          <a:p>
            <a:r>
              <a:rPr lang="en-GB" i="1" dirty="0" err="1"/>
              <a:t>GoogleDrive</a:t>
            </a:r>
            <a:r>
              <a:rPr lang="en-GB" i="1" dirty="0"/>
              <a:t>, etc.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0804391-ECD8-5642-96B0-5487F3115CCD}"/>
              </a:ext>
            </a:extLst>
          </p:cNvPr>
          <p:cNvCxnSpPr>
            <a:stCxn id="23" idx="0"/>
            <a:endCxn id="6" idx="2"/>
          </p:cNvCxnSpPr>
          <p:nvPr/>
        </p:nvCxnSpPr>
        <p:spPr>
          <a:xfrm rot="16200000" flipV="1">
            <a:off x="6550173" y="2672294"/>
            <a:ext cx="1315455" cy="1238193"/>
          </a:xfrm>
          <a:prstGeom prst="bentConnector2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4660D55-9CCD-F443-9B20-3A5EB6F8ED6F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10800000" flipV="1">
            <a:off x="2114551" y="2633662"/>
            <a:ext cx="1404827" cy="1252537"/>
          </a:xfrm>
          <a:prstGeom prst="bentConnector2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DA0AD2A-8AD1-4745-8C5C-F71D994C22AD}"/>
              </a:ext>
            </a:extLst>
          </p:cNvPr>
          <p:cNvSpPr txBox="1"/>
          <p:nvPr/>
        </p:nvSpPr>
        <p:spPr>
          <a:xfrm>
            <a:off x="183261" y="1438391"/>
            <a:ext cx="3401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Effective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Scales to multiple collaborators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Control granularity of access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50EF2C-85D0-B146-A54D-E54D498EB43F}"/>
              </a:ext>
            </a:extLst>
          </p:cNvPr>
          <p:cNvSpPr txBox="1"/>
          <p:nvPr/>
        </p:nvSpPr>
        <p:spPr>
          <a:xfrm>
            <a:off x="7766369" y="1662373"/>
            <a:ext cx="1573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Provenance</a:t>
            </a:r>
          </a:p>
        </p:txBody>
      </p:sp>
    </p:spTree>
    <p:extLst>
      <p:ext uri="{BB962C8B-B14F-4D97-AF65-F5344CB8AC3E}">
        <p14:creationId xmlns:p14="http://schemas.microsoft.com/office/powerpoint/2010/main" val="287152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A186B-FE15-384A-A30B-0DE4DCB7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your own git repo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CD1B1F-CC8C-034A-83F1-698F53593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137" y="3734391"/>
            <a:ext cx="998372" cy="108000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F6EEACE-6B0E-7B4B-B465-7BB9213C8425}"/>
              </a:ext>
            </a:extLst>
          </p:cNvPr>
          <p:cNvSpPr/>
          <p:nvPr/>
        </p:nvSpPr>
        <p:spPr>
          <a:xfrm>
            <a:off x="6723266" y="397431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2AD7F0-BE96-1E46-B69A-BA87ABE56F3B}"/>
              </a:ext>
            </a:extLst>
          </p:cNvPr>
          <p:cNvSpPr/>
          <p:nvPr/>
        </p:nvSpPr>
        <p:spPr>
          <a:xfrm>
            <a:off x="2100262" y="1925969"/>
            <a:ext cx="6643687" cy="428909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8EC24B-D8AA-084E-9328-A3382EEB37E1}"/>
              </a:ext>
            </a:extLst>
          </p:cNvPr>
          <p:cNvGrpSpPr/>
          <p:nvPr/>
        </p:nvGrpSpPr>
        <p:grpSpPr>
          <a:xfrm>
            <a:off x="4802807" y="3665382"/>
            <a:ext cx="1166813" cy="1375359"/>
            <a:chOff x="5972175" y="4792079"/>
            <a:chExt cx="1166813" cy="1375359"/>
          </a:xfrm>
        </p:grpSpPr>
        <p:sp>
          <p:nvSpPr>
            <p:cNvPr id="13" name="Folded Corner 12">
              <a:extLst>
                <a:ext uri="{FF2B5EF4-FFF2-40B4-BE49-F238E27FC236}">
                  <a16:creationId xmlns:a16="http://schemas.microsoft.com/office/drawing/2014/main" id="{D9B8C4D1-ADF8-AB4D-BA43-CACABDF394F8}"/>
                </a:ext>
              </a:extLst>
            </p:cNvPr>
            <p:cNvSpPr/>
            <p:nvPr/>
          </p:nvSpPr>
          <p:spPr>
            <a:xfrm rot="10800000" flipH="1">
              <a:off x="5972175" y="47920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olded Corner 13">
              <a:extLst>
                <a:ext uri="{FF2B5EF4-FFF2-40B4-BE49-F238E27FC236}">
                  <a16:creationId xmlns:a16="http://schemas.microsoft.com/office/drawing/2014/main" id="{D266E7B3-E472-6841-8ADC-0F7562C3AB66}"/>
                </a:ext>
              </a:extLst>
            </p:cNvPr>
            <p:cNvSpPr/>
            <p:nvPr/>
          </p:nvSpPr>
          <p:spPr>
            <a:xfrm rot="10800000" flipH="1">
              <a:off x="6124575" y="49444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olded Corner 14">
              <a:extLst>
                <a:ext uri="{FF2B5EF4-FFF2-40B4-BE49-F238E27FC236}">
                  <a16:creationId xmlns:a16="http://schemas.microsoft.com/office/drawing/2014/main" id="{BC5CF04A-3ECC-B444-8B4F-4B3F148D20D1}"/>
                </a:ext>
              </a:extLst>
            </p:cNvPr>
            <p:cNvSpPr/>
            <p:nvPr/>
          </p:nvSpPr>
          <p:spPr>
            <a:xfrm rot="10800000" flipH="1">
              <a:off x="6276975" y="50968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olded Corner 15">
              <a:extLst>
                <a:ext uri="{FF2B5EF4-FFF2-40B4-BE49-F238E27FC236}">
                  <a16:creationId xmlns:a16="http://schemas.microsoft.com/office/drawing/2014/main" id="{9407B0E0-EE4E-E843-BE37-573F5375BC02}"/>
                </a:ext>
              </a:extLst>
            </p:cNvPr>
            <p:cNvSpPr/>
            <p:nvPr/>
          </p:nvSpPr>
          <p:spPr>
            <a:xfrm rot="10800000" flipH="1">
              <a:off x="6429375" y="52492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olded Corner 16">
              <a:extLst>
                <a:ext uri="{FF2B5EF4-FFF2-40B4-BE49-F238E27FC236}">
                  <a16:creationId xmlns:a16="http://schemas.microsoft.com/office/drawing/2014/main" id="{F006E2A4-E5D1-7B4A-B96E-1051BB229CC8}"/>
                </a:ext>
              </a:extLst>
            </p:cNvPr>
            <p:cNvSpPr/>
            <p:nvPr/>
          </p:nvSpPr>
          <p:spPr>
            <a:xfrm rot="10800000" flipH="1">
              <a:off x="6581775" y="5401679"/>
              <a:ext cx="557213" cy="765759"/>
            </a:xfrm>
            <a:prstGeom prst="foldedCorner">
              <a:avLst/>
            </a:prstGeom>
            <a:solidFill>
              <a:srgbClr val="FFF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2A0AAF1-3199-6548-AE2D-94C1A50A258B}"/>
              </a:ext>
            </a:extLst>
          </p:cNvPr>
          <p:cNvCxnSpPr>
            <a:cxnSpLocks/>
            <a:stCxn id="3" idx="0"/>
            <a:endCxn id="13" idx="2"/>
          </p:cNvCxnSpPr>
          <p:nvPr/>
        </p:nvCxnSpPr>
        <p:spPr>
          <a:xfrm rot="5400000" flipH="1" flipV="1">
            <a:off x="4280364" y="2933342"/>
            <a:ext cx="69009" cy="1533091"/>
          </a:xfrm>
          <a:prstGeom prst="bentConnector3">
            <a:avLst>
              <a:gd name="adj1" fmla="val 1073079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83C3FDB-0C5B-1641-9270-BEFCFFFC0D25}"/>
              </a:ext>
            </a:extLst>
          </p:cNvPr>
          <p:cNvSpPr txBox="1"/>
          <p:nvPr/>
        </p:nvSpPr>
        <p:spPr>
          <a:xfrm>
            <a:off x="3616600" y="250254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edit / git add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D83C4066-62E2-C641-B61E-B093A544145D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rot="5400000" flipH="1" flipV="1">
            <a:off x="6359725" y="4220000"/>
            <a:ext cx="152030" cy="1489452"/>
          </a:xfrm>
          <a:prstGeom prst="bentConnector3">
            <a:avLst>
              <a:gd name="adj1" fmla="val -150365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FEA392E-A098-334A-9FE9-576A1A778C26}"/>
              </a:ext>
            </a:extLst>
          </p:cNvPr>
          <p:cNvSpPr txBox="1"/>
          <p:nvPr/>
        </p:nvSpPr>
        <p:spPr>
          <a:xfrm>
            <a:off x="5561301" y="5349670"/>
            <a:ext cx="17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edit / git commit</a:t>
            </a:r>
          </a:p>
        </p:txBody>
      </p:sp>
    </p:spTree>
    <p:extLst>
      <p:ext uri="{BB962C8B-B14F-4D97-AF65-F5344CB8AC3E}">
        <p14:creationId xmlns:p14="http://schemas.microsoft.com/office/powerpoint/2010/main" val="92436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DDE392-6CD7-8341-97EC-B479B54C0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75" y="4792079"/>
            <a:ext cx="998372" cy="10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1AD160-52A5-C641-9560-12BD5D1CF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5377950"/>
            <a:ext cx="998372" cy="10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2CF7C7-9705-1D49-99DC-8CB8409B4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4286460"/>
            <a:ext cx="998372" cy="1080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6F6241A-A0F0-B542-911F-BE28E2169ABB}"/>
              </a:ext>
            </a:extLst>
          </p:cNvPr>
          <p:cNvSpPr/>
          <p:nvPr/>
        </p:nvSpPr>
        <p:spPr>
          <a:xfrm>
            <a:off x="2239458" y="493203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9C761C-B79D-2B4E-9AC7-D5FDB0EE9BEC}"/>
              </a:ext>
            </a:extLst>
          </p:cNvPr>
          <p:cNvSpPr/>
          <p:nvPr/>
        </p:nvSpPr>
        <p:spPr>
          <a:xfrm>
            <a:off x="600075" y="3886200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654860-C71F-9541-8EF1-205E2BF69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3194971"/>
            <a:ext cx="998372" cy="108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5A2F8F-3607-3B4A-97FD-61892E2E9C24}"/>
              </a:ext>
            </a:extLst>
          </p:cNvPr>
          <p:cNvSpPr txBox="1"/>
          <p:nvPr/>
        </p:nvSpPr>
        <p:spPr>
          <a:xfrm rot="16200000">
            <a:off x="10427920" y="4607413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Potential Collaborators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7DEFCA5-FA9D-284E-B586-3C846469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Own private repo</a:t>
            </a:r>
          </a:p>
        </p:txBody>
      </p:sp>
    </p:spTree>
    <p:extLst>
      <p:ext uri="{BB962C8B-B14F-4D97-AF65-F5344CB8AC3E}">
        <p14:creationId xmlns:p14="http://schemas.microsoft.com/office/powerpoint/2010/main" val="749724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DDE392-6CD7-8341-97EC-B479B54C0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75" y="4792079"/>
            <a:ext cx="998372" cy="10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1AD160-52A5-C641-9560-12BD5D1CF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5377950"/>
            <a:ext cx="998372" cy="10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2CF7C7-9705-1D49-99DC-8CB8409B4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4286460"/>
            <a:ext cx="998372" cy="1080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6F6241A-A0F0-B542-911F-BE28E2169ABB}"/>
              </a:ext>
            </a:extLst>
          </p:cNvPr>
          <p:cNvSpPr/>
          <p:nvPr/>
        </p:nvSpPr>
        <p:spPr>
          <a:xfrm>
            <a:off x="2239458" y="493203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9C761C-B79D-2B4E-9AC7-D5FDB0EE9BEC}"/>
              </a:ext>
            </a:extLst>
          </p:cNvPr>
          <p:cNvSpPr/>
          <p:nvPr/>
        </p:nvSpPr>
        <p:spPr>
          <a:xfrm>
            <a:off x="600075" y="3886200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654860-C71F-9541-8EF1-205E2BF69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53" y="3194971"/>
            <a:ext cx="998372" cy="108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5A2F8F-3607-3B4A-97FD-61892E2E9C24}"/>
              </a:ext>
            </a:extLst>
          </p:cNvPr>
          <p:cNvSpPr txBox="1"/>
          <p:nvPr/>
        </p:nvSpPr>
        <p:spPr>
          <a:xfrm rot="16200000">
            <a:off x="10427920" y="4607413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Potential Collaborators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7DEFCA5-FA9D-284E-B586-3C846469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Remote repo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285CB-2227-6F44-9A72-49AD1CD068AC}"/>
              </a:ext>
            </a:extLst>
          </p:cNvPr>
          <p:cNvSpPr/>
          <p:nvPr/>
        </p:nvSpPr>
        <p:spPr>
          <a:xfrm>
            <a:off x="4581525" y="1345406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8ADD8AD-3C35-F346-8DB0-D73C16F07935}"/>
              </a:ext>
            </a:extLst>
          </p:cNvPr>
          <p:cNvSpPr/>
          <p:nvPr/>
        </p:nvSpPr>
        <p:spPr>
          <a:xfrm>
            <a:off x="5638800" y="2162719"/>
            <a:ext cx="914400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25B60295-1986-BD43-8076-F758E13D9A6B}"/>
              </a:ext>
            </a:extLst>
          </p:cNvPr>
          <p:cNvCxnSpPr>
            <a:stCxn id="12" idx="0"/>
            <a:endCxn id="10" idx="1"/>
          </p:cNvCxnSpPr>
          <p:nvPr/>
        </p:nvCxnSpPr>
        <p:spPr>
          <a:xfrm rot="5400000" flipH="1" flipV="1">
            <a:off x="2720578" y="2025254"/>
            <a:ext cx="1254919" cy="246697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F3597EB-7176-7B42-A977-5AFF7F5293F3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4235054" y="3311128"/>
            <a:ext cx="1254919" cy="246697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03E73D-0F94-CD4A-AA9C-01A2E483A6C8}"/>
              </a:ext>
            </a:extLst>
          </p:cNvPr>
          <p:cNvSpPr txBox="1"/>
          <p:nvPr/>
        </p:nvSpPr>
        <p:spPr>
          <a:xfrm>
            <a:off x="2771779" y="216271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34818E-972F-104B-BD99-4CB3E03FBCFA}"/>
              </a:ext>
            </a:extLst>
          </p:cNvPr>
          <p:cNvSpPr txBox="1"/>
          <p:nvPr/>
        </p:nvSpPr>
        <p:spPr>
          <a:xfrm>
            <a:off x="4416753" y="514326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4268495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DDE392-6CD7-8341-97EC-B479B54C0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75" y="4792079"/>
            <a:ext cx="998372" cy="10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1AD160-52A5-C641-9560-12BD5D1CF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5377950"/>
            <a:ext cx="998372" cy="10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2CF7C7-9705-1D49-99DC-8CB8409B4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4286460"/>
            <a:ext cx="998372" cy="1080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6F6241A-A0F0-B542-911F-BE28E2169ABB}"/>
              </a:ext>
            </a:extLst>
          </p:cNvPr>
          <p:cNvSpPr/>
          <p:nvPr/>
        </p:nvSpPr>
        <p:spPr>
          <a:xfrm>
            <a:off x="2239458" y="493203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9C761C-B79D-2B4E-9AC7-D5FDB0EE9BEC}"/>
              </a:ext>
            </a:extLst>
          </p:cNvPr>
          <p:cNvSpPr/>
          <p:nvPr/>
        </p:nvSpPr>
        <p:spPr>
          <a:xfrm>
            <a:off x="600075" y="3886200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654860-C71F-9541-8EF1-205E2BF69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3194971"/>
            <a:ext cx="998372" cy="108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5A2F8F-3607-3B4A-97FD-61892E2E9C24}"/>
              </a:ext>
            </a:extLst>
          </p:cNvPr>
          <p:cNvSpPr txBox="1"/>
          <p:nvPr/>
        </p:nvSpPr>
        <p:spPr>
          <a:xfrm rot="16200000">
            <a:off x="10427920" y="4607413"/>
            <a:ext cx="23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Potential Collaborators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7DEFCA5-FA9D-284E-B586-3C846469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 to your remote repo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285CB-2227-6F44-9A72-49AD1CD068AC}"/>
              </a:ext>
            </a:extLst>
          </p:cNvPr>
          <p:cNvSpPr/>
          <p:nvPr/>
        </p:nvSpPr>
        <p:spPr>
          <a:xfrm>
            <a:off x="4581525" y="1345406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8ADD8AD-3C35-F346-8DB0-D73C16F07935}"/>
              </a:ext>
            </a:extLst>
          </p:cNvPr>
          <p:cNvSpPr/>
          <p:nvPr/>
        </p:nvSpPr>
        <p:spPr>
          <a:xfrm>
            <a:off x="5638800" y="2162719"/>
            <a:ext cx="914400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25B60295-1986-BD43-8076-F758E13D9A6B}"/>
              </a:ext>
            </a:extLst>
          </p:cNvPr>
          <p:cNvCxnSpPr>
            <a:stCxn id="12" idx="0"/>
            <a:endCxn id="10" idx="1"/>
          </p:cNvCxnSpPr>
          <p:nvPr/>
        </p:nvCxnSpPr>
        <p:spPr>
          <a:xfrm rot="5400000" flipH="1" flipV="1">
            <a:off x="2720578" y="2025254"/>
            <a:ext cx="1254919" cy="246697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F3597EB-7176-7B42-A977-5AFF7F5293F3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4235054" y="3311128"/>
            <a:ext cx="1254919" cy="246697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03E73D-0F94-CD4A-AA9C-01A2E483A6C8}"/>
              </a:ext>
            </a:extLst>
          </p:cNvPr>
          <p:cNvSpPr txBox="1"/>
          <p:nvPr/>
        </p:nvSpPr>
        <p:spPr>
          <a:xfrm>
            <a:off x="2771779" y="216271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34818E-972F-104B-BD99-4CB3E03FBCFA}"/>
              </a:ext>
            </a:extLst>
          </p:cNvPr>
          <p:cNvSpPr txBox="1"/>
          <p:nvPr/>
        </p:nvSpPr>
        <p:spPr>
          <a:xfrm>
            <a:off x="4416753" y="514326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pull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A62701-42D6-CB4E-BC1A-DF6822434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870" y="5101635"/>
            <a:ext cx="998372" cy="1080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5040FBF-F013-B94F-878E-E0E142856D40}"/>
              </a:ext>
            </a:extLst>
          </p:cNvPr>
          <p:cNvSpPr/>
          <p:nvPr/>
        </p:nvSpPr>
        <p:spPr>
          <a:xfrm>
            <a:off x="7262306" y="4155279"/>
            <a:ext cx="3028950" cy="257175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9F2A6CE-EB69-BA4C-998E-0B2FEE3658B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610475" y="2631281"/>
            <a:ext cx="1319411" cy="1523998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099A4DF-06FC-164F-AF00-80780C6C9E5B}"/>
              </a:ext>
            </a:extLst>
          </p:cNvPr>
          <p:cNvSpPr/>
          <p:nvPr/>
        </p:nvSpPr>
        <p:spPr>
          <a:xfrm>
            <a:off x="9038142" y="5163094"/>
            <a:ext cx="914400" cy="914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Repo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725318-2AF0-814F-BD3B-D2405A30C917}"/>
              </a:ext>
            </a:extLst>
          </p:cNvPr>
          <p:cNvSpPr txBox="1"/>
          <p:nvPr/>
        </p:nvSpPr>
        <p:spPr>
          <a:xfrm>
            <a:off x="8007696" y="2263022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git clone / git pull</a:t>
            </a:r>
          </a:p>
        </p:txBody>
      </p:sp>
    </p:spTree>
    <p:extLst>
      <p:ext uri="{BB962C8B-B14F-4D97-AF65-F5344CB8AC3E}">
        <p14:creationId xmlns:p14="http://schemas.microsoft.com/office/powerpoint/2010/main" val="2531274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12933</TotalTime>
  <Words>559</Words>
  <Application>Microsoft Macintosh PowerPoint</Application>
  <PresentationFormat>Widescreen</PresentationFormat>
  <Paragraphs>167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Ways of collaborating</vt:lpstr>
      <vt:lpstr>Ways of collaborating</vt:lpstr>
      <vt:lpstr>Ways of collaborating</vt:lpstr>
      <vt:lpstr>Ways of collaborating</vt:lpstr>
      <vt:lpstr>Ways of collaborating</vt:lpstr>
      <vt:lpstr>Create your own git repo</vt:lpstr>
      <vt:lpstr>Own private repo</vt:lpstr>
      <vt:lpstr>Remote repo</vt:lpstr>
      <vt:lpstr>Access to your remote repo</vt:lpstr>
      <vt:lpstr>Giving access to external user</vt:lpstr>
      <vt:lpstr>Giving access to external user</vt:lpstr>
      <vt:lpstr>Giving write access to external user</vt:lpstr>
      <vt:lpstr>Forking a repo</vt:lpstr>
      <vt:lpstr>Forking: cloning</vt:lpstr>
      <vt:lpstr>Forking</vt:lpstr>
      <vt:lpstr>Forking: updating</vt:lpstr>
      <vt:lpstr>Forking: contributing back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ANTONIOLETTI Mario</dc:creator>
  <cp:lastModifiedBy>ANTONIOLETTI Mario</cp:lastModifiedBy>
  <cp:revision>25</cp:revision>
  <dcterms:created xsi:type="dcterms:W3CDTF">2019-06-24T09:25:34Z</dcterms:created>
  <dcterms:modified xsi:type="dcterms:W3CDTF">2019-08-22T08:57:04Z</dcterms:modified>
</cp:coreProperties>
</file>