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media/image2.jpg" ContentType="image/jp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3" r:id="rId7"/>
    <p:sldId id="267" r:id="rId8"/>
    <p:sldId id="268" r:id="rId9"/>
    <p:sldId id="269" r:id="rId10"/>
    <p:sldId id="270" r:id="rId11"/>
    <p:sldId id="272" r:id="rId12"/>
    <p:sldId id="266" r:id="rId13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5"/>
      <p:bold r:id="rId16"/>
      <p:italic r:id="rId17"/>
      <p:boldItalic r:id="rId18"/>
    </p:embeddedFont>
    <p:embeddedFont>
      <p:font typeface="Barlow Light" panose="00000400000000000000" pitchFamily="2" charset="0"/>
      <p:regular r:id="rId19"/>
      <p:bold r:id="rId20"/>
      <p:italic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Raleway" pitchFamily="2" charset="0"/>
      <p:regular r:id="rId27"/>
      <p:bold r:id="rId28"/>
      <p:italic r:id="rId29"/>
      <p:boldItalic r:id="rId30"/>
    </p:embeddedFont>
    <p:embeddedFont>
      <p:font typeface="Raleway Thin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9CF33-853F-4F29-91B8-6385F77C01E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AA14D893-8A0F-47E9-9DAF-82DFDD9D75D0}">
      <dgm:prSet phldrT="[Text]" custT="1"/>
      <dgm:spPr/>
      <dgm:t>
        <a:bodyPr/>
        <a:lstStyle/>
        <a:p>
          <a:pPr>
            <a:buNone/>
          </a:pPr>
          <a:r>
            <a:rPr lang="en-IN" sz="1600" kern="1200" dirty="0">
              <a:solidFill>
                <a:srgbClr val="FFFFFF"/>
              </a:solidFill>
              <a:latin typeface="Arial"/>
              <a:ea typeface="+mn-ea"/>
              <a:cs typeface="+mn-cs"/>
            </a:rPr>
            <a:t>Capture</a:t>
          </a:r>
        </a:p>
      </dgm:t>
    </dgm:pt>
    <dgm:pt modelId="{8850D41A-3C09-464B-AC46-8FF068CCF002}" type="parTrans" cxnId="{09095835-3DE3-40F2-AE54-CAF1B61C293D}">
      <dgm:prSet/>
      <dgm:spPr/>
      <dgm:t>
        <a:bodyPr/>
        <a:lstStyle/>
        <a:p>
          <a:endParaRPr lang="en-IN"/>
        </a:p>
      </dgm:t>
    </dgm:pt>
    <dgm:pt modelId="{D94C076A-F1D8-4C8F-A66C-465F30815E84}" type="sibTrans" cxnId="{09095835-3DE3-40F2-AE54-CAF1B61C293D}">
      <dgm:prSet/>
      <dgm:spPr/>
      <dgm:t>
        <a:bodyPr/>
        <a:lstStyle/>
        <a:p>
          <a:endParaRPr lang="en-IN"/>
        </a:p>
      </dgm:t>
    </dgm:pt>
    <dgm:pt modelId="{54392DAB-9088-44F8-B659-D7798C13342A}">
      <dgm:prSet phldrT="[Text]" custT="1"/>
      <dgm:spPr/>
      <dgm:t>
        <a:bodyPr/>
        <a:lstStyle/>
        <a:p>
          <a:r>
            <a:rPr lang="en-IN" sz="1600" kern="1200" dirty="0">
              <a:solidFill>
                <a:srgbClr val="FFFFFF"/>
              </a:solidFill>
              <a:latin typeface="Arial"/>
              <a:ea typeface="+mn-ea"/>
              <a:cs typeface="+mn-cs"/>
            </a:rPr>
            <a:t>Maintain</a:t>
          </a:r>
        </a:p>
      </dgm:t>
    </dgm:pt>
    <dgm:pt modelId="{2D130DD2-C673-4481-9516-8AD269F2B63F}" type="parTrans" cxnId="{6860CADA-806C-4BAB-90C6-6BFC82C90206}">
      <dgm:prSet/>
      <dgm:spPr/>
      <dgm:t>
        <a:bodyPr/>
        <a:lstStyle/>
        <a:p>
          <a:endParaRPr lang="en-IN"/>
        </a:p>
      </dgm:t>
    </dgm:pt>
    <dgm:pt modelId="{D34F13C8-EB85-4806-9408-FC11506CD899}" type="sibTrans" cxnId="{6860CADA-806C-4BAB-90C6-6BFC82C90206}">
      <dgm:prSet/>
      <dgm:spPr/>
      <dgm:t>
        <a:bodyPr/>
        <a:lstStyle/>
        <a:p>
          <a:endParaRPr lang="en-IN"/>
        </a:p>
      </dgm:t>
    </dgm:pt>
    <dgm:pt modelId="{457A8DFF-B03A-44B3-AEE9-7F93E60A7FAE}">
      <dgm:prSet phldrT="[Text]" custT="1"/>
      <dgm:spPr/>
      <dgm:t>
        <a:bodyPr/>
        <a:lstStyle/>
        <a:p>
          <a:r>
            <a:rPr lang="en-IN" sz="1600" kern="1200" dirty="0">
              <a:solidFill>
                <a:srgbClr val="FFFFFF"/>
              </a:solidFill>
              <a:latin typeface="Arial"/>
              <a:ea typeface="+mn-ea"/>
              <a:cs typeface="+mn-cs"/>
            </a:rPr>
            <a:t>Process</a:t>
          </a:r>
        </a:p>
      </dgm:t>
    </dgm:pt>
    <dgm:pt modelId="{5DD5634D-5ADA-4063-A5F9-5BA782B92DAF}" type="parTrans" cxnId="{0A53E419-2F65-4DBC-9F44-8BD82F5EAD7A}">
      <dgm:prSet/>
      <dgm:spPr/>
      <dgm:t>
        <a:bodyPr/>
        <a:lstStyle/>
        <a:p>
          <a:endParaRPr lang="en-IN"/>
        </a:p>
      </dgm:t>
    </dgm:pt>
    <dgm:pt modelId="{1C86DF3E-5538-4FF0-882C-B2A6DC289272}" type="sibTrans" cxnId="{0A53E419-2F65-4DBC-9F44-8BD82F5EAD7A}">
      <dgm:prSet/>
      <dgm:spPr/>
      <dgm:t>
        <a:bodyPr/>
        <a:lstStyle/>
        <a:p>
          <a:endParaRPr lang="en-IN"/>
        </a:p>
      </dgm:t>
    </dgm:pt>
    <dgm:pt modelId="{C7E76A30-3E1E-456E-B1D4-AF83A8CF8CCB}">
      <dgm:prSet phldrT="[Text]" custT="1"/>
      <dgm:spPr/>
      <dgm:t>
        <a:bodyPr/>
        <a:lstStyle/>
        <a:p>
          <a:r>
            <a:rPr lang="en-IN" sz="1600" kern="1200" dirty="0" err="1">
              <a:solidFill>
                <a:srgbClr val="FFFFFF"/>
              </a:solidFill>
              <a:latin typeface="Arial"/>
              <a:ea typeface="+mn-ea"/>
              <a:cs typeface="+mn-cs"/>
            </a:rPr>
            <a:t>Analyze</a:t>
          </a:r>
          <a:endParaRPr lang="en-IN" sz="1600" kern="1200" dirty="0">
            <a:solidFill>
              <a:srgbClr val="FFFFFF"/>
            </a:solidFill>
            <a:latin typeface="Arial"/>
            <a:ea typeface="+mn-ea"/>
            <a:cs typeface="+mn-cs"/>
          </a:endParaRPr>
        </a:p>
      </dgm:t>
    </dgm:pt>
    <dgm:pt modelId="{07A5EA68-72A4-4EC2-B15C-D067955C472A}" type="parTrans" cxnId="{A1D7FC53-B79F-41D1-BA7A-DEBED3373791}">
      <dgm:prSet/>
      <dgm:spPr/>
      <dgm:t>
        <a:bodyPr/>
        <a:lstStyle/>
        <a:p>
          <a:endParaRPr lang="en-IN"/>
        </a:p>
      </dgm:t>
    </dgm:pt>
    <dgm:pt modelId="{6DC473FB-39CB-4DC1-AB92-444AAFBF7C79}" type="sibTrans" cxnId="{A1D7FC53-B79F-41D1-BA7A-DEBED3373791}">
      <dgm:prSet/>
      <dgm:spPr/>
      <dgm:t>
        <a:bodyPr/>
        <a:lstStyle/>
        <a:p>
          <a:endParaRPr lang="en-IN"/>
        </a:p>
      </dgm:t>
    </dgm:pt>
    <dgm:pt modelId="{1DA92C04-7602-4C8A-BB3E-B2FCFB8C7E43}">
      <dgm:prSet phldrT="[Text]" custT="1"/>
      <dgm:spPr/>
      <dgm:t>
        <a:bodyPr/>
        <a:lstStyle/>
        <a:p>
          <a:r>
            <a:rPr lang="en-IN" sz="1600" kern="1200" dirty="0">
              <a:solidFill>
                <a:srgbClr val="FFFFFF"/>
              </a:solidFill>
              <a:latin typeface="Arial"/>
              <a:ea typeface="+mn-ea"/>
              <a:cs typeface="+mn-cs"/>
            </a:rPr>
            <a:t>Communication</a:t>
          </a:r>
        </a:p>
      </dgm:t>
    </dgm:pt>
    <dgm:pt modelId="{BFB4A69C-EE6A-43AF-ABDB-F360A23DBC82}" type="parTrans" cxnId="{12A8C40C-B58B-4DA3-B64B-5F410AA59AEF}">
      <dgm:prSet/>
      <dgm:spPr/>
      <dgm:t>
        <a:bodyPr/>
        <a:lstStyle/>
        <a:p>
          <a:endParaRPr lang="en-IN"/>
        </a:p>
      </dgm:t>
    </dgm:pt>
    <dgm:pt modelId="{7AE1F214-7559-4999-973C-9667F94D9F4F}" type="sibTrans" cxnId="{12A8C40C-B58B-4DA3-B64B-5F410AA59AEF}">
      <dgm:prSet/>
      <dgm:spPr/>
      <dgm:t>
        <a:bodyPr/>
        <a:lstStyle/>
        <a:p>
          <a:endParaRPr lang="en-IN"/>
        </a:p>
      </dgm:t>
    </dgm:pt>
    <dgm:pt modelId="{FBDD4531-372E-455F-912B-B4120167F3D9}" type="pres">
      <dgm:prSet presAssocID="{DCB9CF33-853F-4F29-91B8-6385F77C01EE}" presName="CompostProcess" presStyleCnt="0">
        <dgm:presLayoutVars>
          <dgm:dir/>
          <dgm:resizeHandles val="exact"/>
        </dgm:presLayoutVars>
      </dgm:prSet>
      <dgm:spPr/>
    </dgm:pt>
    <dgm:pt modelId="{1685D7FB-4048-4E7F-AD69-31CC2868E9DE}" type="pres">
      <dgm:prSet presAssocID="{DCB9CF33-853F-4F29-91B8-6385F77C01EE}" presName="arrow" presStyleLbl="bgShp" presStyleIdx="0" presStyleCnt="1" custLinFactNeighborX="-971" custLinFactNeighborY="8379"/>
      <dgm:spPr/>
    </dgm:pt>
    <dgm:pt modelId="{6D65DE78-BC7F-4A25-AC21-D6F6D0B4F1D1}" type="pres">
      <dgm:prSet presAssocID="{DCB9CF33-853F-4F29-91B8-6385F77C01EE}" presName="linearProcess" presStyleCnt="0"/>
      <dgm:spPr/>
    </dgm:pt>
    <dgm:pt modelId="{3CF29BC2-3B8F-44AB-9254-B78D94D5983A}" type="pres">
      <dgm:prSet presAssocID="{AA14D893-8A0F-47E9-9DAF-82DFDD9D75D0}" presName="textNode" presStyleLbl="node1" presStyleIdx="0" presStyleCnt="5" custScaleX="56968" custScaleY="49156" custLinFactX="-30279" custLinFactNeighborX="-100000">
        <dgm:presLayoutVars>
          <dgm:bulletEnabled val="1"/>
        </dgm:presLayoutVars>
      </dgm:prSet>
      <dgm:spPr/>
    </dgm:pt>
    <dgm:pt modelId="{399E667F-F669-4078-AFE3-D67426B342AD}" type="pres">
      <dgm:prSet presAssocID="{D94C076A-F1D8-4C8F-A66C-465F30815E84}" presName="sibTrans" presStyleCnt="0"/>
      <dgm:spPr/>
    </dgm:pt>
    <dgm:pt modelId="{DBC620D4-55C4-4C54-92B4-E24AE66BE905}" type="pres">
      <dgm:prSet presAssocID="{54392DAB-9088-44F8-B659-D7798C13342A}" presName="textNode" presStyleLbl="node1" presStyleIdx="1" presStyleCnt="5" custScaleX="56968" custScaleY="49156" custLinFactNeighborX="-21508" custLinFactNeighborY="1381">
        <dgm:presLayoutVars>
          <dgm:bulletEnabled val="1"/>
        </dgm:presLayoutVars>
      </dgm:prSet>
      <dgm:spPr/>
    </dgm:pt>
    <dgm:pt modelId="{8F48F5D7-651D-4CCC-8A58-C1B024CBB62E}" type="pres">
      <dgm:prSet presAssocID="{D34F13C8-EB85-4806-9408-FC11506CD899}" presName="sibTrans" presStyleCnt="0"/>
      <dgm:spPr/>
    </dgm:pt>
    <dgm:pt modelId="{E98CC5DE-F155-461A-8D4D-C7C42370501B}" type="pres">
      <dgm:prSet presAssocID="{457A8DFF-B03A-44B3-AEE9-7F93E60A7FAE}" presName="textNode" presStyleLbl="node1" presStyleIdx="2" presStyleCnt="5" custScaleX="56968" custScaleY="49156" custLinFactNeighborX="-43783" custLinFactNeighborY="1381">
        <dgm:presLayoutVars>
          <dgm:bulletEnabled val="1"/>
        </dgm:presLayoutVars>
      </dgm:prSet>
      <dgm:spPr/>
    </dgm:pt>
    <dgm:pt modelId="{057C638D-E05C-40D4-9BCD-3F21DD38FB42}" type="pres">
      <dgm:prSet presAssocID="{1C86DF3E-5538-4FF0-882C-B2A6DC289272}" presName="sibTrans" presStyleCnt="0"/>
      <dgm:spPr/>
    </dgm:pt>
    <dgm:pt modelId="{C35321FD-C716-4AF1-B642-D5CC25A26A15}" type="pres">
      <dgm:prSet presAssocID="{C7E76A30-3E1E-456E-B1D4-AF83A8CF8CCB}" presName="textNode" presStyleLbl="node1" presStyleIdx="3" presStyleCnt="5" custScaleX="56968" custScaleY="49156" custLinFactNeighborX="-34675" custLinFactNeighborY="1381">
        <dgm:presLayoutVars>
          <dgm:bulletEnabled val="1"/>
        </dgm:presLayoutVars>
      </dgm:prSet>
      <dgm:spPr/>
    </dgm:pt>
    <dgm:pt modelId="{55F1686F-EE0F-4CB1-B0B6-495AB7917A08}" type="pres">
      <dgm:prSet presAssocID="{6DC473FB-39CB-4DC1-AB92-444AAFBF7C79}" presName="sibTrans" presStyleCnt="0"/>
      <dgm:spPr/>
    </dgm:pt>
    <dgm:pt modelId="{328EEE0B-3F14-42C5-97A3-6F83724E295E}" type="pres">
      <dgm:prSet presAssocID="{1DA92C04-7602-4C8A-BB3E-B2FCFB8C7E43}" presName="textNode" presStyleLbl="node1" presStyleIdx="4" presStyleCnt="5" custScaleX="56968" custScaleY="49156" custLinFactNeighborX="-39393" custLinFactNeighborY="1381">
        <dgm:presLayoutVars>
          <dgm:bulletEnabled val="1"/>
        </dgm:presLayoutVars>
      </dgm:prSet>
      <dgm:spPr/>
    </dgm:pt>
  </dgm:ptLst>
  <dgm:cxnLst>
    <dgm:cxn modelId="{12A8C40C-B58B-4DA3-B64B-5F410AA59AEF}" srcId="{DCB9CF33-853F-4F29-91B8-6385F77C01EE}" destId="{1DA92C04-7602-4C8A-BB3E-B2FCFB8C7E43}" srcOrd="4" destOrd="0" parTransId="{BFB4A69C-EE6A-43AF-ABDB-F360A23DBC82}" sibTransId="{7AE1F214-7559-4999-973C-9667F94D9F4F}"/>
    <dgm:cxn modelId="{0A53E419-2F65-4DBC-9F44-8BD82F5EAD7A}" srcId="{DCB9CF33-853F-4F29-91B8-6385F77C01EE}" destId="{457A8DFF-B03A-44B3-AEE9-7F93E60A7FAE}" srcOrd="2" destOrd="0" parTransId="{5DD5634D-5ADA-4063-A5F9-5BA782B92DAF}" sibTransId="{1C86DF3E-5538-4FF0-882C-B2A6DC289272}"/>
    <dgm:cxn modelId="{78F1702B-1F8C-42F7-B6B9-EA278D84361A}" type="presOf" srcId="{54392DAB-9088-44F8-B659-D7798C13342A}" destId="{DBC620D4-55C4-4C54-92B4-E24AE66BE905}" srcOrd="0" destOrd="0" presId="urn:microsoft.com/office/officeart/2005/8/layout/hProcess9"/>
    <dgm:cxn modelId="{CDE8E12E-73EA-4A36-9F1E-7D4E1F6F8EF4}" type="presOf" srcId="{457A8DFF-B03A-44B3-AEE9-7F93E60A7FAE}" destId="{E98CC5DE-F155-461A-8D4D-C7C42370501B}" srcOrd="0" destOrd="0" presId="urn:microsoft.com/office/officeart/2005/8/layout/hProcess9"/>
    <dgm:cxn modelId="{09095835-3DE3-40F2-AE54-CAF1B61C293D}" srcId="{DCB9CF33-853F-4F29-91B8-6385F77C01EE}" destId="{AA14D893-8A0F-47E9-9DAF-82DFDD9D75D0}" srcOrd="0" destOrd="0" parTransId="{8850D41A-3C09-464B-AC46-8FF068CCF002}" sibTransId="{D94C076A-F1D8-4C8F-A66C-465F30815E84}"/>
    <dgm:cxn modelId="{015D454E-058D-42A3-A29B-E035BCC0408F}" type="presOf" srcId="{1DA92C04-7602-4C8A-BB3E-B2FCFB8C7E43}" destId="{328EEE0B-3F14-42C5-97A3-6F83724E295E}" srcOrd="0" destOrd="0" presId="urn:microsoft.com/office/officeart/2005/8/layout/hProcess9"/>
    <dgm:cxn modelId="{A1D7FC53-B79F-41D1-BA7A-DEBED3373791}" srcId="{DCB9CF33-853F-4F29-91B8-6385F77C01EE}" destId="{C7E76A30-3E1E-456E-B1D4-AF83A8CF8CCB}" srcOrd="3" destOrd="0" parTransId="{07A5EA68-72A4-4EC2-B15C-D067955C472A}" sibTransId="{6DC473FB-39CB-4DC1-AB92-444AAFBF7C79}"/>
    <dgm:cxn modelId="{3E03AF7A-1D0A-4FD5-BF9F-A46F4AF097A1}" type="presOf" srcId="{C7E76A30-3E1E-456E-B1D4-AF83A8CF8CCB}" destId="{C35321FD-C716-4AF1-B642-D5CC25A26A15}" srcOrd="0" destOrd="0" presId="urn:microsoft.com/office/officeart/2005/8/layout/hProcess9"/>
    <dgm:cxn modelId="{44252CA0-B05F-4FBD-B583-72BA5992A57C}" type="presOf" srcId="{AA14D893-8A0F-47E9-9DAF-82DFDD9D75D0}" destId="{3CF29BC2-3B8F-44AB-9254-B78D94D5983A}" srcOrd="0" destOrd="0" presId="urn:microsoft.com/office/officeart/2005/8/layout/hProcess9"/>
    <dgm:cxn modelId="{FA051EC1-1090-4DB4-A1F0-E71339166361}" type="presOf" srcId="{DCB9CF33-853F-4F29-91B8-6385F77C01EE}" destId="{FBDD4531-372E-455F-912B-B4120167F3D9}" srcOrd="0" destOrd="0" presId="urn:microsoft.com/office/officeart/2005/8/layout/hProcess9"/>
    <dgm:cxn modelId="{6860CADA-806C-4BAB-90C6-6BFC82C90206}" srcId="{DCB9CF33-853F-4F29-91B8-6385F77C01EE}" destId="{54392DAB-9088-44F8-B659-D7798C13342A}" srcOrd="1" destOrd="0" parTransId="{2D130DD2-C673-4481-9516-8AD269F2B63F}" sibTransId="{D34F13C8-EB85-4806-9408-FC11506CD899}"/>
    <dgm:cxn modelId="{6F04E5D4-3327-453A-8721-825088FF0B28}" type="presParOf" srcId="{FBDD4531-372E-455F-912B-B4120167F3D9}" destId="{1685D7FB-4048-4E7F-AD69-31CC2868E9DE}" srcOrd="0" destOrd="0" presId="urn:microsoft.com/office/officeart/2005/8/layout/hProcess9"/>
    <dgm:cxn modelId="{4BA311F9-8D5B-4949-BE17-5D64992F20F7}" type="presParOf" srcId="{FBDD4531-372E-455F-912B-B4120167F3D9}" destId="{6D65DE78-BC7F-4A25-AC21-D6F6D0B4F1D1}" srcOrd="1" destOrd="0" presId="urn:microsoft.com/office/officeart/2005/8/layout/hProcess9"/>
    <dgm:cxn modelId="{57056A1F-056D-4651-BD16-FCEE40A09948}" type="presParOf" srcId="{6D65DE78-BC7F-4A25-AC21-D6F6D0B4F1D1}" destId="{3CF29BC2-3B8F-44AB-9254-B78D94D5983A}" srcOrd="0" destOrd="0" presId="urn:microsoft.com/office/officeart/2005/8/layout/hProcess9"/>
    <dgm:cxn modelId="{5344AFD8-AC2B-490C-A96C-E0E8B24897EB}" type="presParOf" srcId="{6D65DE78-BC7F-4A25-AC21-D6F6D0B4F1D1}" destId="{399E667F-F669-4078-AFE3-D67426B342AD}" srcOrd="1" destOrd="0" presId="urn:microsoft.com/office/officeart/2005/8/layout/hProcess9"/>
    <dgm:cxn modelId="{2B473922-29BD-4DD1-8122-3649D860E036}" type="presParOf" srcId="{6D65DE78-BC7F-4A25-AC21-D6F6D0B4F1D1}" destId="{DBC620D4-55C4-4C54-92B4-E24AE66BE905}" srcOrd="2" destOrd="0" presId="urn:microsoft.com/office/officeart/2005/8/layout/hProcess9"/>
    <dgm:cxn modelId="{781C1E9C-AC0C-4C6A-8230-AF4506CD76DC}" type="presParOf" srcId="{6D65DE78-BC7F-4A25-AC21-D6F6D0B4F1D1}" destId="{8F48F5D7-651D-4CCC-8A58-C1B024CBB62E}" srcOrd="3" destOrd="0" presId="urn:microsoft.com/office/officeart/2005/8/layout/hProcess9"/>
    <dgm:cxn modelId="{404FAE5E-1132-46B1-987C-3877DC4654E8}" type="presParOf" srcId="{6D65DE78-BC7F-4A25-AC21-D6F6D0B4F1D1}" destId="{E98CC5DE-F155-461A-8D4D-C7C42370501B}" srcOrd="4" destOrd="0" presId="urn:microsoft.com/office/officeart/2005/8/layout/hProcess9"/>
    <dgm:cxn modelId="{19AC0F2E-F937-47B4-9A32-1917A159E156}" type="presParOf" srcId="{6D65DE78-BC7F-4A25-AC21-D6F6D0B4F1D1}" destId="{057C638D-E05C-40D4-9BCD-3F21DD38FB42}" srcOrd="5" destOrd="0" presId="urn:microsoft.com/office/officeart/2005/8/layout/hProcess9"/>
    <dgm:cxn modelId="{E636C1EB-903C-4452-BB34-803D33B2EB8A}" type="presParOf" srcId="{6D65DE78-BC7F-4A25-AC21-D6F6D0B4F1D1}" destId="{C35321FD-C716-4AF1-B642-D5CC25A26A15}" srcOrd="6" destOrd="0" presId="urn:microsoft.com/office/officeart/2005/8/layout/hProcess9"/>
    <dgm:cxn modelId="{C231DE58-9ABE-4350-A69E-3DCCAC3ADF8E}" type="presParOf" srcId="{6D65DE78-BC7F-4A25-AC21-D6F6D0B4F1D1}" destId="{55F1686F-EE0F-4CB1-B0B6-495AB7917A08}" srcOrd="7" destOrd="0" presId="urn:microsoft.com/office/officeart/2005/8/layout/hProcess9"/>
    <dgm:cxn modelId="{2912C7CD-A8DA-46B3-8466-6A0B49770593}" type="presParOf" srcId="{6D65DE78-BC7F-4A25-AC21-D6F6D0B4F1D1}" destId="{328EEE0B-3F14-42C5-97A3-6F83724E295E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85D7FB-4048-4E7F-AD69-31CC2868E9DE}">
      <dsp:nvSpPr>
        <dsp:cNvPr id="0" name=""/>
        <dsp:cNvSpPr/>
      </dsp:nvSpPr>
      <dsp:spPr>
        <a:xfrm>
          <a:off x="610389" y="0"/>
          <a:ext cx="7773159" cy="393870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F29BC2-3B8F-44AB-9254-B78D94D5983A}">
      <dsp:nvSpPr>
        <dsp:cNvPr id="0" name=""/>
        <dsp:cNvSpPr/>
      </dsp:nvSpPr>
      <dsp:spPr>
        <a:xfrm>
          <a:off x="0" y="1582129"/>
          <a:ext cx="1625094" cy="7744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rgbClr val="FFFFFF"/>
              </a:solidFill>
              <a:latin typeface="Arial"/>
              <a:ea typeface="+mn-ea"/>
              <a:cs typeface="+mn-cs"/>
            </a:rPr>
            <a:t>Capture</a:t>
          </a:r>
        </a:p>
      </dsp:txBody>
      <dsp:txXfrm>
        <a:off x="37805" y="1619934"/>
        <a:ext cx="1549484" cy="698833"/>
      </dsp:txXfrm>
    </dsp:sp>
    <dsp:sp modelId="{DBC620D4-55C4-4C54-92B4-E24AE66BE905}">
      <dsp:nvSpPr>
        <dsp:cNvPr id="0" name=""/>
        <dsp:cNvSpPr/>
      </dsp:nvSpPr>
      <dsp:spPr>
        <a:xfrm>
          <a:off x="1828068" y="1603886"/>
          <a:ext cx="1625094" cy="7744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rgbClr val="FFFFFF"/>
              </a:solidFill>
              <a:latin typeface="Arial"/>
              <a:ea typeface="+mn-ea"/>
              <a:cs typeface="+mn-cs"/>
            </a:rPr>
            <a:t>Maintain</a:t>
          </a:r>
        </a:p>
      </dsp:txBody>
      <dsp:txXfrm>
        <a:off x="1865873" y="1641691"/>
        <a:ext cx="1549484" cy="698833"/>
      </dsp:txXfrm>
    </dsp:sp>
    <dsp:sp modelId="{E98CC5DE-F155-461A-8D4D-C7C42370501B}">
      <dsp:nvSpPr>
        <dsp:cNvPr id="0" name=""/>
        <dsp:cNvSpPr/>
      </dsp:nvSpPr>
      <dsp:spPr>
        <a:xfrm>
          <a:off x="3649372" y="1603886"/>
          <a:ext cx="1625094" cy="7744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rgbClr val="FFFFFF"/>
              </a:solidFill>
              <a:latin typeface="Arial"/>
              <a:ea typeface="+mn-ea"/>
              <a:cs typeface="+mn-cs"/>
            </a:rPr>
            <a:t>Process</a:t>
          </a:r>
        </a:p>
      </dsp:txBody>
      <dsp:txXfrm>
        <a:off x="3687177" y="1641691"/>
        <a:ext cx="1549484" cy="698833"/>
      </dsp:txXfrm>
    </dsp:sp>
    <dsp:sp modelId="{C35321FD-C716-4AF1-B642-D5CC25A26A15}">
      <dsp:nvSpPr>
        <dsp:cNvPr id="0" name=""/>
        <dsp:cNvSpPr/>
      </dsp:nvSpPr>
      <dsp:spPr>
        <a:xfrm>
          <a:off x="5549901" y="1603886"/>
          <a:ext cx="1625094" cy="7744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 err="1">
              <a:solidFill>
                <a:srgbClr val="FFFFFF"/>
              </a:solidFill>
              <a:latin typeface="Arial"/>
              <a:ea typeface="+mn-ea"/>
              <a:cs typeface="+mn-cs"/>
            </a:rPr>
            <a:t>Analyze</a:t>
          </a:r>
          <a:endParaRPr lang="en-IN" sz="1600" kern="1200" dirty="0">
            <a:solidFill>
              <a:srgbClr val="FFFFFF"/>
            </a:solidFill>
            <a:latin typeface="Arial"/>
            <a:ea typeface="+mn-ea"/>
            <a:cs typeface="+mn-cs"/>
          </a:endParaRPr>
        </a:p>
      </dsp:txBody>
      <dsp:txXfrm>
        <a:off x="5587706" y="1641691"/>
        <a:ext cx="1549484" cy="698833"/>
      </dsp:txXfrm>
    </dsp:sp>
    <dsp:sp modelId="{328EEE0B-3F14-42C5-97A3-6F83724E295E}">
      <dsp:nvSpPr>
        <dsp:cNvPr id="0" name=""/>
        <dsp:cNvSpPr/>
      </dsp:nvSpPr>
      <dsp:spPr>
        <a:xfrm>
          <a:off x="7415526" y="1603886"/>
          <a:ext cx="1625094" cy="7744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rgbClr val="FFFFFF"/>
              </a:solidFill>
              <a:latin typeface="Arial"/>
              <a:ea typeface="+mn-ea"/>
              <a:cs typeface="+mn-cs"/>
            </a:rPr>
            <a:t>Communication</a:t>
          </a:r>
        </a:p>
      </dsp:txBody>
      <dsp:txXfrm>
        <a:off x="7453331" y="1641691"/>
        <a:ext cx="1549484" cy="6988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70424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718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0064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2975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6217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600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918100" y="1887705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Working with Python for Data Science</a:t>
            </a:r>
            <a:endParaRPr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793613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/>
              <a:t>Python – NumPy &amp; SciPy</a:t>
            </a:r>
            <a:endParaRPr sz="2800" b="1"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4" name="Google Shape;595;p17">
            <a:extLst>
              <a:ext uri="{FF2B5EF4-FFF2-40B4-BE49-F238E27FC236}">
                <a16:creationId xmlns:a16="http://schemas.microsoft.com/office/drawing/2014/main" id="{D100BF60-CFAA-404D-A9D7-6E3AF0E54B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84611" y="1843247"/>
            <a:ext cx="6092349" cy="345541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On Notebook</a:t>
            </a:r>
          </a:p>
        </p:txBody>
      </p:sp>
      <p:grpSp>
        <p:nvGrpSpPr>
          <p:cNvPr id="5" name="Google Shape;597;p17">
            <a:extLst>
              <a:ext uri="{FF2B5EF4-FFF2-40B4-BE49-F238E27FC236}">
                <a16:creationId xmlns:a16="http://schemas.microsoft.com/office/drawing/2014/main" id="{725D4BFF-9529-430C-85E6-6A540400A64F}"/>
              </a:ext>
            </a:extLst>
          </p:cNvPr>
          <p:cNvGrpSpPr/>
          <p:nvPr/>
        </p:nvGrpSpPr>
        <p:grpSpPr>
          <a:xfrm>
            <a:off x="5965530" y="1146950"/>
            <a:ext cx="2928488" cy="3139481"/>
            <a:chOff x="2183550" y="65875"/>
            <a:chExt cx="4483981" cy="4807045"/>
          </a:xfrm>
        </p:grpSpPr>
        <p:sp>
          <p:nvSpPr>
            <p:cNvPr id="6" name="Google Shape;598;p17">
              <a:extLst>
                <a:ext uri="{FF2B5EF4-FFF2-40B4-BE49-F238E27FC236}">
                  <a16:creationId xmlns:a16="http://schemas.microsoft.com/office/drawing/2014/main" id="{7318CDAE-8CEA-490B-8ADC-72E0DF92CA4F}"/>
                </a:ext>
              </a:extLst>
            </p:cNvPr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599;p17">
              <a:extLst>
                <a:ext uri="{FF2B5EF4-FFF2-40B4-BE49-F238E27FC236}">
                  <a16:creationId xmlns:a16="http://schemas.microsoft.com/office/drawing/2014/main" id="{C0D8B84D-4698-4BDD-8B84-9C494E2A61E8}"/>
                </a:ext>
              </a:extLst>
            </p:cNvPr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600;p17">
              <a:extLst>
                <a:ext uri="{FF2B5EF4-FFF2-40B4-BE49-F238E27FC236}">
                  <a16:creationId xmlns:a16="http://schemas.microsoft.com/office/drawing/2014/main" id="{7CD2A8AA-313A-48BC-8060-F5F32EFC8BEF}"/>
                </a:ext>
              </a:extLst>
            </p:cNvPr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601;p17">
              <a:extLst>
                <a:ext uri="{FF2B5EF4-FFF2-40B4-BE49-F238E27FC236}">
                  <a16:creationId xmlns:a16="http://schemas.microsoft.com/office/drawing/2014/main" id="{22E12F37-37EE-4B4B-BB0F-87D5397B93AB}"/>
                </a:ext>
              </a:extLst>
            </p:cNvPr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602;p17">
              <a:extLst>
                <a:ext uri="{FF2B5EF4-FFF2-40B4-BE49-F238E27FC236}">
                  <a16:creationId xmlns:a16="http://schemas.microsoft.com/office/drawing/2014/main" id="{96EA1300-86D1-491F-AE9A-9DC193DD932C}"/>
                </a:ext>
              </a:extLst>
            </p:cNvPr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603;p17">
              <a:extLst>
                <a:ext uri="{FF2B5EF4-FFF2-40B4-BE49-F238E27FC236}">
                  <a16:creationId xmlns:a16="http://schemas.microsoft.com/office/drawing/2014/main" id="{9EF8EA8D-610E-44B4-9A00-EAB57174A0A9}"/>
                </a:ext>
              </a:extLst>
            </p:cNvPr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604;p17">
              <a:extLst>
                <a:ext uri="{FF2B5EF4-FFF2-40B4-BE49-F238E27FC236}">
                  <a16:creationId xmlns:a16="http://schemas.microsoft.com/office/drawing/2014/main" id="{8B0EAD95-B17C-44EC-868A-E53A7AECFDBD}"/>
                </a:ext>
              </a:extLst>
            </p:cNvPr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605;p17">
              <a:extLst>
                <a:ext uri="{FF2B5EF4-FFF2-40B4-BE49-F238E27FC236}">
                  <a16:creationId xmlns:a16="http://schemas.microsoft.com/office/drawing/2014/main" id="{40128E35-76E2-478B-ABBD-3804AA1CE06F}"/>
                </a:ext>
              </a:extLst>
            </p:cNvPr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606;p17">
              <a:extLst>
                <a:ext uri="{FF2B5EF4-FFF2-40B4-BE49-F238E27FC236}">
                  <a16:creationId xmlns:a16="http://schemas.microsoft.com/office/drawing/2014/main" id="{1E834FFB-ACFF-44AD-BCE1-25265FEC9025}"/>
                </a:ext>
              </a:extLst>
            </p:cNvPr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607;p17">
              <a:extLst>
                <a:ext uri="{FF2B5EF4-FFF2-40B4-BE49-F238E27FC236}">
                  <a16:creationId xmlns:a16="http://schemas.microsoft.com/office/drawing/2014/main" id="{9CE6B3EA-9FDE-4BE5-8705-9A59C78CA5C9}"/>
                </a:ext>
              </a:extLst>
            </p:cNvPr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608;p17">
              <a:extLst>
                <a:ext uri="{FF2B5EF4-FFF2-40B4-BE49-F238E27FC236}">
                  <a16:creationId xmlns:a16="http://schemas.microsoft.com/office/drawing/2014/main" id="{194C9ACA-66ED-4F01-A3E1-C0640F04D582}"/>
                </a:ext>
              </a:extLst>
            </p:cNvPr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609;p17">
              <a:extLst>
                <a:ext uri="{FF2B5EF4-FFF2-40B4-BE49-F238E27FC236}">
                  <a16:creationId xmlns:a16="http://schemas.microsoft.com/office/drawing/2014/main" id="{A765CED6-7FED-4C06-8475-39BA527E3C21}"/>
                </a:ext>
              </a:extLst>
            </p:cNvPr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610;p17">
              <a:extLst>
                <a:ext uri="{FF2B5EF4-FFF2-40B4-BE49-F238E27FC236}">
                  <a16:creationId xmlns:a16="http://schemas.microsoft.com/office/drawing/2014/main" id="{1BF5DF4D-6A48-4691-8DE2-86E32A4E815F}"/>
                </a:ext>
              </a:extLst>
            </p:cNvPr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611;p17">
              <a:extLst>
                <a:ext uri="{FF2B5EF4-FFF2-40B4-BE49-F238E27FC236}">
                  <a16:creationId xmlns:a16="http://schemas.microsoft.com/office/drawing/2014/main" id="{DFAF14C3-CAA8-4FE2-97A7-062C4FD5F3D5}"/>
                </a:ext>
              </a:extLst>
            </p:cNvPr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612;p17">
              <a:extLst>
                <a:ext uri="{FF2B5EF4-FFF2-40B4-BE49-F238E27FC236}">
                  <a16:creationId xmlns:a16="http://schemas.microsoft.com/office/drawing/2014/main" id="{AC6CB6F9-7C4B-43DB-9CE1-3A21FF140E09}"/>
                </a:ext>
              </a:extLst>
            </p:cNvPr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613;p17">
              <a:extLst>
                <a:ext uri="{FF2B5EF4-FFF2-40B4-BE49-F238E27FC236}">
                  <a16:creationId xmlns:a16="http://schemas.microsoft.com/office/drawing/2014/main" id="{E2A12D88-9168-41E8-9BDF-73AA00A03028}"/>
                </a:ext>
              </a:extLst>
            </p:cNvPr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614;p17">
              <a:extLst>
                <a:ext uri="{FF2B5EF4-FFF2-40B4-BE49-F238E27FC236}">
                  <a16:creationId xmlns:a16="http://schemas.microsoft.com/office/drawing/2014/main" id="{AEB1AA27-7315-47AA-B4B4-99AB1A7D6398}"/>
                </a:ext>
              </a:extLst>
            </p:cNvPr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615;p17">
              <a:extLst>
                <a:ext uri="{FF2B5EF4-FFF2-40B4-BE49-F238E27FC236}">
                  <a16:creationId xmlns:a16="http://schemas.microsoft.com/office/drawing/2014/main" id="{D97C5037-9754-4CFD-BB99-C9823E75A866}"/>
                </a:ext>
              </a:extLst>
            </p:cNvPr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616;p17">
              <a:extLst>
                <a:ext uri="{FF2B5EF4-FFF2-40B4-BE49-F238E27FC236}">
                  <a16:creationId xmlns:a16="http://schemas.microsoft.com/office/drawing/2014/main" id="{A961FF36-A8CB-4F8C-B2AE-EF23DE966468}"/>
                </a:ext>
              </a:extLst>
            </p:cNvPr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617;p17">
              <a:extLst>
                <a:ext uri="{FF2B5EF4-FFF2-40B4-BE49-F238E27FC236}">
                  <a16:creationId xmlns:a16="http://schemas.microsoft.com/office/drawing/2014/main" id="{558EEE51-9D5B-405A-AAA8-EF3C54F3464C}"/>
                </a:ext>
              </a:extLst>
            </p:cNvPr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618;p17">
              <a:extLst>
                <a:ext uri="{FF2B5EF4-FFF2-40B4-BE49-F238E27FC236}">
                  <a16:creationId xmlns:a16="http://schemas.microsoft.com/office/drawing/2014/main" id="{B6F173D2-3A1B-45D0-8349-F03246424C63}"/>
                </a:ext>
              </a:extLst>
            </p:cNvPr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619;p17">
              <a:extLst>
                <a:ext uri="{FF2B5EF4-FFF2-40B4-BE49-F238E27FC236}">
                  <a16:creationId xmlns:a16="http://schemas.microsoft.com/office/drawing/2014/main" id="{8B5930D9-E15B-4350-BE6E-C15DE318AD25}"/>
                </a:ext>
              </a:extLst>
            </p:cNvPr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" name="Google Shape;620;p17">
              <a:extLst>
                <a:ext uri="{FF2B5EF4-FFF2-40B4-BE49-F238E27FC236}">
                  <a16:creationId xmlns:a16="http://schemas.microsoft.com/office/drawing/2014/main" id="{D3FD6D29-F9E1-4E9A-BFFE-B462E7406110}"/>
                </a:ext>
              </a:extLst>
            </p:cNvPr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4" name="Google Shape;621;p17">
                <a:extLst>
                  <a:ext uri="{FF2B5EF4-FFF2-40B4-BE49-F238E27FC236}">
                    <a16:creationId xmlns:a16="http://schemas.microsoft.com/office/drawing/2014/main" id="{63EF21E8-A160-4F5F-BD4B-7570D31068BF}"/>
                  </a:ext>
                </a:extLst>
              </p:cNvPr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75" name="Google Shape;622;p17">
                  <a:extLst>
                    <a:ext uri="{FF2B5EF4-FFF2-40B4-BE49-F238E27FC236}">
                      <a16:creationId xmlns:a16="http://schemas.microsoft.com/office/drawing/2014/main" id="{994F7B8E-65E1-4C22-A413-D0269A47C0B4}"/>
                    </a:ext>
                  </a:extLst>
                </p:cNvPr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" name="Google Shape;623;p17">
                  <a:extLst>
                    <a:ext uri="{FF2B5EF4-FFF2-40B4-BE49-F238E27FC236}">
                      <a16:creationId xmlns:a16="http://schemas.microsoft.com/office/drawing/2014/main" id="{C419C830-673B-402E-BB97-FBE2C18B7440}"/>
                    </a:ext>
                  </a:extLst>
                </p:cNvPr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" name="Google Shape;624;p17">
                  <a:extLst>
                    <a:ext uri="{FF2B5EF4-FFF2-40B4-BE49-F238E27FC236}">
                      <a16:creationId xmlns:a16="http://schemas.microsoft.com/office/drawing/2014/main" id="{CEB518C7-8AB7-4A43-B8BE-425858473D12}"/>
                    </a:ext>
                  </a:extLst>
                </p:cNvPr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78" name="Google Shape;625;p17">
                  <a:extLst>
                    <a:ext uri="{FF2B5EF4-FFF2-40B4-BE49-F238E27FC236}">
                      <a16:creationId xmlns:a16="http://schemas.microsoft.com/office/drawing/2014/main" id="{1B1DDFAA-6F27-4DA6-AB81-B4C60524CDFD}"/>
                    </a:ext>
                  </a:extLst>
                </p:cNvPr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143" name="Google Shape;626;p17">
                    <a:extLst>
                      <a:ext uri="{FF2B5EF4-FFF2-40B4-BE49-F238E27FC236}">
                        <a16:creationId xmlns:a16="http://schemas.microsoft.com/office/drawing/2014/main" id="{B6571711-CD3D-4674-947F-1A16177F25F5}"/>
                      </a:ext>
                    </a:extLst>
                  </p:cNvPr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4" name="Google Shape;627;p17">
                    <a:extLst>
                      <a:ext uri="{FF2B5EF4-FFF2-40B4-BE49-F238E27FC236}">
                        <a16:creationId xmlns:a16="http://schemas.microsoft.com/office/drawing/2014/main" id="{34924740-401D-4F36-B2E7-F10626F50FAC}"/>
                      </a:ext>
                    </a:extLst>
                  </p:cNvPr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79" name="Google Shape;628;p17">
                  <a:extLst>
                    <a:ext uri="{FF2B5EF4-FFF2-40B4-BE49-F238E27FC236}">
                      <a16:creationId xmlns:a16="http://schemas.microsoft.com/office/drawing/2014/main" id="{1BABBE78-3832-4479-B4AF-BEA88D74D535}"/>
                    </a:ext>
                  </a:extLst>
                </p:cNvPr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" name="Google Shape;629;p17">
                  <a:extLst>
                    <a:ext uri="{FF2B5EF4-FFF2-40B4-BE49-F238E27FC236}">
                      <a16:creationId xmlns:a16="http://schemas.microsoft.com/office/drawing/2014/main" id="{33A85147-F60E-42D0-A1BE-D308942BEC1F}"/>
                    </a:ext>
                  </a:extLst>
                </p:cNvPr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" name="Google Shape;630;p17">
                  <a:extLst>
                    <a:ext uri="{FF2B5EF4-FFF2-40B4-BE49-F238E27FC236}">
                      <a16:creationId xmlns:a16="http://schemas.microsoft.com/office/drawing/2014/main" id="{984CCD91-310D-4122-B854-FCBCA2E13F9E}"/>
                    </a:ext>
                  </a:extLst>
                </p:cNvPr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" name="Google Shape;631;p17">
                  <a:extLst>
                    <a:ext uri="{FF2B5EF4-FFF2-40B4-BE49-F238E27FC236}">
                      <a16:creationId xmlns:a16="http://schemas.microsoft.com/office/drawing/2014/main" id="{848B682B-3EF1-476E-9B8B-AB9ED50D6873}"/>
                    </a:ext>
                  </a:extLst>
                </p:cNvPr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" name="Google Shape;632;p17">
                  <a:extLst>
                    <a:ext uri="{FF2B5EF4-FFF2-40B4-BE49-F238E27FC236}">
                      <a16:creationId xmlns:a16="http://schemas.microsoft.com/office/drawing/2014/main" id="{F071C6F4-6D7F-4768-B6D5-E3563071F2BE}"/>
                    </a:ext>
                  </a:extLst>
                </p:cNvPr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" name="Google Shape;633;p17">
                  <a:extLst>
                    <a:ext uri="{FF2B5EF4-FFF2-40B4-BE49-F238E27FC236}">
                      <a16:creationId xmlns:a16="http://schemas.microsoft.com/office/drawing/2014/main" id="{5C996014-166F-467D-8AE0-09567DC13BC0}"/>
                    </a:ext>
                  </a:extLst>
                </p:cNvPr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" name="Google Shape;634;p17">
                  <a:extLst>
                    <a:ext uri="{FF2B5EF4-FFF2-40B4-BE49-F238E27FC236}">
                      <a16:creationId xmlns:a16="http://schemas.microsoft.com/office/drawing/2014/main" id="{FB7CCC2B-8220-40B9-98C4-CD5E51DE3E37}"/>
                    </a:ext>
                  </a:extLst>
                </p:cNvPr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" name="Google Shape;635;p17">
                  <a:extLst>
                    <a:ext uri="{FF2B5EF4-FFF2-40B4-BE49-F238E27FC236}">
                      <a16:creationId xmlns:a16="http://schemas.microsoft.com/office/drawing/2014/main" id="{77622246-AABF-475D-8E9B-32E1A8EA3662}"/>
                    </a:ext>
                  </a:extLst>
                </p:cNvPr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" name="Google Shape;636;p17">
                  <a:extLst>
                    <a:ext uri="{FF2B5EF4-FFF2-40B4-BE49-F238E27FC236}">
                      <a16:creationId xmlns:a16="http://schemas.microsoft.com/office/drawing/2014/main" id="{327774FF-9F1F-4F4D-9B4E-C8AA2FE33744}"/>
                    </a:ext>
                  </a:extLst>
                </p:cNvPr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" name="Google Shape;637;p17">
                  <a:extLst>
                    <a:ext uri="{FF2B5EF4-FFF2-40B4-BE49-F238E27FC236}">
                      <a16:creationId xmlns:a16="http://schemas.microsoft.com/office/drawing/2014/main" id="{D03CB01F-61D7-43B5-8622-45C6019E0282}"/>
                    </a:ext>
                  </a:extLst>
                </p:cNvPr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" name="Google Shape;638;p17">
                  <a:extLst>
                    <a:ext uri="{FF2B5EF4-FFF2-40B4-BE49-F238E27FC236}">
                      <a16:creationId xmlns:a16="http://schemas.microsoft.com/office/drawing/2014/main" id="{A98E50CE-B872-4643-9A5C-EE837E7B0D41}"/>
                    </a:ext>
                  </a:extLst>
                </p:cNvPr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" name="Google Shape;639;p17">
                  <a:extLst>
                    <a:ext uri="{FF2B5EF4-FFF2-40B4-BE49-F238E27FC236}">
                      <a16:creationId xmlns:a16="http://schemas.microsoft.com/office/drawing/2014/main" id="{C3CA8F0C-1437-4DB3-9941-22A3BD9540CF}"/>
                    </a:ext>
                  </a:extLst>
                </p:cNvPr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" name="Google Shape;640;p17">
                  <a:extLst>
                    <a:ext uri="{FF2B5EF4-FFF2-40B4-BE49-F238E27FC236}">
                      <a16:creationId xmlns:a16="http://schemas.microsoft.com/office/drawing/2014/main" id="{C9D208C2-3EF0-4B2A-8DB3-0EEA998CA1F6}"/>
                    </a:ext>
                  </a:extLst>
                </p:cNvPr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" name="Google Shape;641;p17">
                  <a:extLst>
                    <a:ext uri="{FF2B5EF4-FFF2-40B4-BE49-F238E27FC236}">
                      <a16:creationId xmlns:a16="http://schemas.microsoft.com/office/drawing/2014/main" id="{6F016428-6C54-4107-9D2C-8915C5D4C011}"/>
                    </a:ext>
                  </a:extLst>
                </p:cNvPr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" name="Google Shape;642;p17">
                  <a:extLst>
                    <a:ext uri="{FF2B5EF4-FFF2-40B4-BE49-F238E27FC236}">
                      <a16:creationId xmlns:a16="http://schemas.microsoft.com/office/drawing/2014/main" id="{CFC90CA3-A228-4A24-AF23-EDFF86D0E533}"/>
                    </a:ext>
                  </a:extLst>
                </p:cNvPr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" name="Google Shape;643;p17">
                  <a:extLst>
                    <a:ext uri="{FF2B5EF4-FFF2-40B4-BE49-F238E27FC236}">
                      <a16:creationId xmlns:a16="http://schemas.microsoft.com/office/drawing/2014/main" id="{4C692969-AF95-4ED5-BDB7-8C23D91C664A}"/>
                    </a:ext>
                  </a:extLst>
                </p:cNvPr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" name="Google Shape;644;p17">
                  <a:extLst>
                    <a:ext uri="{FF2B5EF4-FFF2-40B4-BE49-F238E27FC236}">
                      <a16:creationId xmlns:a16="http://schemas.microsoft.com/office/drawing/2014/main" id="{62D92A79-C063-4BCE-8319-20DF39718F80}"/>
                    </a:ext>
                  </a:extLst>
                </p:cNvPr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" name="Google Shape;645;p17">
                  <a:extLst>
                    <a:ext uri="{FF2B5EF4-FFF2-40B4-BE49-F238E27FC236}">
                      <a16:creationId xmlns:a16="http://schemas.microsoft.com/office/drawing/2014/main" id="{D5AA6A4B-DC78-428D-8290-2337BE8E58D4}"/>
                    </a:ext>
                  </a:extLst>
                </p:cNvPr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" name="Google Shape;646;p17">
                  <a:extLst>
                    <a:ext uri="{FF2B5EF4-FFF2-40B4-BE49-F238E27FC236}">
                      <a16:creationId xmlns:a16="http://schemas.microsoft.com/office/drawing/2014/main" id="{354D19BC-5480-4A69-89C5-9F09AFB5E376}"/>
                    </a:ext>
                  </a:extLst>
                </p:cNvPr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" name="Google Shape;647;p17">
                  <a:extLst>
                    <a:ext uri="{FF2B5EF4-FFF2-40B4-BE49-F238E27FC236}">
                      <a16:creationId xmlns:a16="http://schemas.microsoft.com/office/drawing/2014/main" id="{64BD9631-A46D-4FF1-AD7B-CA68A1BFFC00}"/>
                    </a:ext>
                  </a:extLst>
                </p:cNvPr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" name="Google Shape;648;p17">
                  <a:extLst>
                    <a:ext uri="{FF2B5EF4-FFF2-40B4-BE49-F238E27FC236}">
                      <a16:creationId xmlns:a16="http://schemas.microsoft.com/office/drawing/2014/main" id="{B2790E6A-ECE5-4AF9-8509-524E364D45A9}"/>
                    </a:ext>
                  </a:extLst>
                </p:cNvPr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" name="Google Shape;649;p17">
                  <a:extLst>
                    <a:ext uri="{FF2B5EF4-FFF2-40B4-BE49-F238E27FC236}">
                      <a16:creationId xmlns:a16="http://schemas.microsoft.com/office/drawing/2014/main" id="{611ABD2C-C679-4DB0-B638-4EA369B52C36}"/>
                    </a:ext>
                  </a:extLst>
                </p:cNvPr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" name="Google Shape;650;p17">
                  <a:extLst>
                    <a:ext uri="{FF2B5EF4-FFF2-40B4-BE49-F238E27FC236}">
                      <a16:creationId xmlns:a16="http://schemas.microsoft.com/office/drawing/2014/main" id="{1111EC59-C437-4EA3-8F79-E19A72168670}"/>
                    </a:ext>
                  </a:extLst>
                </p:cNvPr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" name="Google Shape;651;p17">
                  <a:extLst>
                    <a:ext uri="{FF2B5EF4-FFF2-40B4-BE49-F238E27FC236}">
                      <a16:creationId xmlns:a16="http://schemas.microsoft.com/office/drawing/2014/main" id="{678BE301-E603-4071-B9DB-304359154CD0}"/>
                    </a:ext>
                  </a:extLst>
                </p:cNvPr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" name="Google Shape;652;p17">
                  <a:extLst>
                    <a:ext uri="{FF2B5EF4-FFF2-40B4-BE49-F238E27FC236}">
                      <a16:creationId xmlns:a16="http://schemas.microsoft.com/office/drawing/2014/main" id="{9D47DC30-92AF-42D4-B8A5-B212952B4E9B}"/>
                    </a:ext>
                  </a:extLst>
                </p:cNvPr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" name="Google Shape;653;p17">
                  <a:extLst>
                    <a:ext uri="{FF2B5EF4-FFF2-40B4-BE49-F238E27FC236}">
                      <a16:creationId xmlns:a16="http://schemas.microsoft.com/office/drawing/2014/main" id="{C94392DE-8675-44EF-B739-510EADB992E6}"/>
                    </a:ext>
                  </a:extLst>
                </p:cNvPr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" name="Google Shape;654;p17">
                  <a:extLst>
                    <a:ext uri="{FF2B5EF4-FFF2-40B4-BE49-F238E27FC236}">
                      <a16:creationId xmlns:a16="http://schemas.microsoft.com/office/drawing/2014/main" id="{2E0A469C-CC36-4FCC-B08F-E14B135F5978}"/>
                    </a:ext>
                  </a:extLst>
                </p:cNvPr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" name="Google Shape;655;p17">
                  <a:extLst>
                    <a:ext uri="{FF2B5EF4-FFF2-40B4-BE49-F238E27FC236}">
                      <a16:creationId xmlns:a16="http://schemas.microsoft.com/office/drawing/2014/main" id="{E9F01087-59A3-4EAD-9243-B98792649BFD}"/>
                    </a:ext>
                  </a:extLst>
                </p:cNvPr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" name="Google Shape;656;p17">
                  <a:extLst>
                    <a:ext uri="{FF2B5EF4-FFF2-40B4-BE49-F238E27FC236}">
                      <a16:creationId xmlns:a16="http://schemas.microsoft.com/office/drawing/2014/main" id="{14227D93-7D0E-43F0-9550-98288417D2F2}"/>
                    </a:ext>
                  </a:extLst>
                </p:cNvPr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" name="Google Shape;657;p17">
                  <a:extLst>
                    <a:ext uri="{FF2B5EF4-FFF2-40B4-BE49-F238E27FC236}">
                      <a16:creationId xmlns:a16="http://schemas.microsoft.com/office/drawing/2014/main" id="{5C534372-C0A4-4F78-9785-DC6ADB943E59}"/>
                    </a:ext>
                  </a:extLst>
                </p:cNvPr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" name="Google Shape;658;p17">
                  <a:extLst>
                    <a:ext uri="{FF2B5EF4-FFF2-40B4-BE49-F238E27FC236}">
                      <a16:creationId xmlns:a16="http://schemas.microsoft.com/office/drawing/2014/main" id="{B363B780-4546-485F-BB8C-F9142F9A12B5}"/>
                    </a:ext>
                  </a:extLst>
                </p:cNvPr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" name="Google Shape;659;p17">
                  <a:extLst>
                    <a:ext uri="{FF2B5EF4-FFF2-40B4-BE49-F238E27FC236}">
                      <a16:creationId xmlns:a16="http://schemas.microsoft.com/office/drawing/2014/main" id="{F2C0596D-0A65-4693-8AAB-431F9F36E21B}"/>
                    </a:ext>
                  </a:extLst>
                </p:cNvPr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" name="Google Shape;660;p17">
                  <a:extLst>
                    <a:ext uri="{FF2B5EF4-FFF2-40B4-BE49-F238E27FC236}">
                      <a16:creationId xmlns:a16="http://schemas.microsoft.com/office/drawing/2014/main" id="{2EC5FC75-5DAE-427C-BC93-4CE87B701B4A}"/>
                    </a:ext>
                  </a:extLst>
                </p:cNvPr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" name="Google Shape;661;p17">
                  <a:extLst>
                    <a:ext uri="{FF2B5EF4-FFF2-40B4-BE49-F238E27FC236}">
                      <a16:creationId xmlns:a16="http://schemas.microsoft.com/office/drawing/2014/main" id="{2E774391-7F16-403D-AF8E-2A1488BAC818}"/>
                    </a:ext>
                  </a:extLst>
                </p:cNvPr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" name="Google Shape;662;p17">
                  <a:extLst>
                    <a:ext uri="{FF2B5EF4-FFF2-40B4-BE49-F238E27FC236}">
                      <a16:creationId xmlns:a16="http://schemas.microsoft.com/office/drawing/2014/main" id="{4CD0733C-6BA7-4247-B25C-CD5D65300399}"/>
                    </a:ext>
                  </a:extLst>
                </p:cNvPr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" name="Google Shape;663;p17">
                  <a:extLst>
                    <a:ext uri="{FF2B5EF4-FFF2-40B4-BE49-F238E27FC236}">
                      <a16:creationId xmlns:a16="http://schemas.microsoft.com/office/drawing/2014/main" id="{83F4A7DE-A203-443D-B9C4-8E24510D9C88}"/>
                    </a:ext>
                  </a:extLst>
                </p:cNvPr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" name="Google Shape;664;p17">
                  <a:extLst>
                    <a:ext uri="{FF2B5EF4-FFF2-40B4-BE49-F238E27FC236}">
                      <a16:creationId xmlns:a16="http://schemas.microsoft.com/office/drawing/2014/main" id="{258C2F6D-00DD-4A17-B301-826FD68514C3}"/>
                    </a:ext>
                  </a:extLst>
                </p:cNvPr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" name="Google Shape;665;p17">
                  <a:extLst>
                    <a:ext uri="{FF2B5EF4-FFF2-40B4-BE49-F238E27FC236}">
                      <a16:creationId xmlns:a16="http://schemas.microsoft.com/office/drawing/2014/main" id="{1E37EDE1-9A80-40AF-99B8-46BF6B764BA5}"/>
                    </a:ext>
                  </a:extLst>
                </p:cNvPr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" name="Google Shape;666;p17">
                  <a:extLst>
                    <a:ext uri="{FF2B5EF4-FFF2-40B4-BE49-F238E27FC236}">
                      <a16:creationId xmlns:a16="http://schemas.microsoft.com/office/drawing/2014/main" id="{88AE269E-3395-4E3E-AF01-8C3E4842240F}"/>
                    </a:ext>
                  </a:extLst>
                </p:cNvPr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" name="Google Shape;667;p17">
                  <a:extLst>
                    <a:ext uri="{FF2B5EF4-FFF2-40B4-BE49-F238E27FC236}">
                      <a16:creationId xmlns:a16="http://schemas.microsoft.com/office/drawing/2014/main" id="{BA3A2788-0E30-4B82-BBE2-5D32D1715E43}"/>
                    </a:ext>
                  </a:extLst>
                </p:cNvPr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" name="Google Shape;668;p17">
                  <a:extLst>
                    <a:ext uri="{FF2B5EF4-FFF2-40B4-BE49-F238E27FC236}">
                      <a16:creationId xmlns:a16="http://schemas.microsoft.com/office/drawing/2014/main" id="{EE83DF20-E688-4C2E-87AD-4644CB3A6946}"/>
                    </a:ext>
                  </a:extLst>
                </p:cNvPr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" name="Google Shape;669;p17">
                  <a:extLst>
                    <a:ext uri="{FF2B5EF4-FFF2-40B4-BE49-F238E27FC236}">
                      <a16:creationId xmlns:a16="http://schemas.microsoft.com/office/drawing/2014/main" id="{CB70EE1C-95B1-4F84-B1E9-C2677221CAA4}"/>
                    </a:ext>
                  </a:extLst>
                </p:cNvPr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" name="Google Shape;670;p17">
                  <a:extLst>
                    <a:ext uri="{FF2B5EF4-FFF2-40B4-BE49-F238E27FC236}">
                      <a16:creationId xmlns:a16="http://schemas.microsoft.com/office/drawing/2014/main" id="{37098D5C-4201-47E2-A7E8-6C8602ED5C8A}"/>
                    </a:ext>
                  </a:extLst>
                </p:cNvPr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" name="Google Shape;671;p17">
                  <a:extLst>
                    <a:ext uri="{FF2B5EF4-FFF2-40B4-BE49-F238E27FC236}">
                      <a16:creationId xmlns:a16="http://schemas.microsoft.com/office/drawing/2014/main" id="{5E5C705F-9A76-4458-96E5-B25CA8DA8EFE}"/>
                    </a:ext>
                  </a:extLst>
                </p:cNvPr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" name="Google Shape;672;p17">
                  <a:extLst>
                    <a:ext uri="{FF2B5EF4-FFF2-40B4-BE49-F238E27FC236}">
                      <a16:creationId xmlns:a16="http://schemas.microsoft.com/office/drawing/2014/main" id="{50E24705-C50B-4C1C-AD25-500D8E55B54F}"/>
                    </a:ext>
                  </a:extLst>
                </p:cNvPr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" name="Google Shape;673;p17">
                  <a:extLst>
                    <a:ext uri="{FF2B5EF4-FFF2-40B4-BE49-F238E27FC236}">
                      <a16:creationId xmlns:a16="http://schemas.microsoft.com/office/drawing/2014/main" id="{9A89B5F0-15C3-483F-9846-FDDA5FFE1C55}"/>
                    </a:ext>
                  </a:extLst>
                </p:cNvPr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" name="Google Shape;674;p17">
                  <a:extLst>
                    <a:ext uri="{FF2B5EF4-FFF2-40B4-BE49-F238E27FC236}">
                      <a16:creationId xmlns:a16="http://schemas.microsoft.com/office/drawing/2014/main" id="{F2027660-79D3-4752-B998-C3036F9A2851}"/>
                    </a:ext>
                  </a:extLst>
                </p:cNvPr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" name="Google Shape;675;p17">
                  <a:extLst>
                    <a:ext uri="{FF2B5EF4-FFF2-40B4-BE49-F238E27FC236}">
                      <a16:creationId xmlns:a16="http://schemas.microsoft.com/office/drawing/2014/main" id="{584546AF-EE68-4526-9B33-3BE612532DBA}"/>
                    </a:ext>
                  </a:extLst>
                </p:cNvPr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" name="Google Shape;676;p17">
                  <a:extLst>
                    <a:ext uri="{FF2B5EF4-FFF2-40B4-BE49-F238E27FC236}">
                      <a16:creationId xmlns:a16="http://schemas.microsoft.com/office/drawing/2014/main" id="{312D84CA-FF97-4DA2-836F-90F80EF5B3DD}"/>
                    </a:ext>
                  </a:extLst>
                </p:cNvPr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" name="Google Shape;677;p17">
                  <a:extLst>
                    <a:ext uri="{FF2B5EF4-FFF2-40B4-BE49-F238E27FC236}">
                      <a16:creationId xmlns:a16="http://schemas.microsoft.com/office/drawing/2014/main" id="{E6B325B3-8D54-4D5E-8E98-FD37DE9BAF94}"/>
                    </a:ext>
                  </a:extLst>
                </p:cNvPr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" name="Google Shape;678;p17">
                  <a:extLst>
                    <a:ext uri="{FF2B5EF4-FFF2-40B4-BE49-F238E27FC236}">
                      <a16:creationId xmlns:a16="http://schemas.microsoft.com/office/drawing/2014/main" id="{C210ADD3-AFF0-4807-81C9-F1F9DBBED170}"/>
                    </a:ext>
                  </a:extLst>
                </p:cNvPr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" name="Google Shape;679;p17">
                  <a:extLst>
                    <a:ext uri="{FF2B5EF4-FFF2-40B4-BE49-F238E27FC236}">
                      <a16:creationId xmlns:a16="http://schemas.microsoft.com/office/drawing/2014/main" id="{80FC5D8C-5996-40DC-956D-CA7324D1D24D}"/>
                    </a:ext>
                  </a:extLst>
                </p:cNvPr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" name="Google Shape;680;p17">
                  <a:extLst>
                    <a:ext uri="{FF2B5EF4-FFF2-40B4-BE49-F238E27FC236}">
                      <a16:creationId xmlns:a16="http://schemas.microsoft.com/office/drawing/2014/main" id="{FC3D99B2-CACC-4A08-AA61-9F840F933E74}"/>
                    </a:ext>
                  </a:extLst>
                </p:cNvPr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" name="Google Shape;681;p17">
                  <a:extLst>
                    <a:ext uri="{FF2B5EF4-FFF2-40B4-BE49-F238E27FC236}">
                      <a16:creationId xmlns:a16="http://schemas.microsoft.com/office/drawing/2014/main" id="{B8010532-D873-4A0A-A49D-E31DB2D41143}"/>
                    </a:ext>
                  </a:extLst>
                </p:cNvPr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" name="Google Shape;682;p17">
                  <a:extLst>
                    <a:ext uri="{FF2B5EF4-FFF2-40B4-BE49-F238E27FC236}">
                      <a16:creationId xmlns:a16="http://schemas.microsoft.com/office/drawing/2014/main" id="{0FC0C519-84FA-4997-ACC9-712ABFE01BFE}"/>
                    </a:ext>
                  </a:extLst>
                </p:cNvPr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" name="Google Shape;683;p17">
                  <a:extLst>
                    <a:ext uri="{FF2B5EF4-FFF2-40B4-BE49-F238E27FC236}">
                      <a16:creationId xmlns:a16="http://schemas.microsoft.com/office/drawing/2014/main" id="{A55C3A98-A378-4A74-A63B-5F53A5262627}"/>
                    </a:ext>
                  </a:extLst>
                </p:cNvPr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" name="Google Shape;684;p17">
                  <a:extLst>
                    <a:ext uri="{FF2B5EF4-FFF2-40B4-BE49-F238E27FC236}">
                      <a16:creationId xmlns:a16="http://schemas.microsoft.com/office/drawing/2014/main" id="{23E39760-6826-459D-9BC9-D8FE7AB866FD}"/>
                    </a:ext>
                  </a:extLst>
                </p:cNvPr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" name="Google Shape;685;p17">
                  <a:extLst>
                    <a:ext uri="{FF2B5EF4-FFF2-40B4-BE49-F238E27FC236}">
                      <a16:creationId xmlns:a16="http://schemas.microsoft.com/office/drawing/2014/main" id="{2966DECE-98EC-4F60-836F-0C8D15B11003}"/>
                    </a:ext>
                  </a:extLst>
                </p:cNvPr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" name="Google Shape;686;p17">
                  <a:extLst>
                    <a:ext uri="{FF2B5EF4-FFF2-40B4-BE49-F238E27FC236}">
                      <a16:creationId xmlns:a16="http://schemas.microsoft.com/office/drawing/2014/main" id="{6194A8D9-53B5-4441-8050-4DBAE2B7132E}"/>
                    </a:ext>
                  </a:extLst>
                </p:cNvPr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" name="Google Shape;687;p17">
                  <a:extLst>
                    <a:ext uri="{FF2B5EF4-FFF2-40B4-BE49-F238E27FC236}">
                      <a16:creationId xmlns:a16="http://schemas.microsoft.com/office/drawing/2014/main" id="{9C686869-CFC7-465C-B194-09E6A324F0C0}"/>
                    </a:ext>
                  </a:extLst>
                </p:cNvPr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" name="Google Shape;688;p17">
                  <a:extLst>
                    <a:ext uri="{FF2B5EF4-FFF2-40B4-BE49-F238E27FC236}">
                      <a16:creationId xmlns:a16="http://schemas.microsoft.com/office/drawing/2014/main" id="{CEFF3500-5129-4BBF-B9C2-4D8C92F8A1D5}"/>
                    </a:ext>
                  </a:extLst>
                </p:cNvPr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" name="Google Shape;689;p17">
                  <a:extLst>
                    <a:ext uri="{FF2B5EF4-FFF2-40B4-BE49-F238E27FC236}">
                      <a16:creationId xmlns:a16="http://schemas.microsoft.com/office/drawing/2014/main" id="{5042D6E7-CEF1-4B1B-AEF9-126EFF79587C}"/>
                    </a:ext>
                  </a:extLst>
                </p:cNvPr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" name="Google Shape;690;p17">
                  <a:extLst>
                    <a:ext uri="{FF2B5EF4-FFF2-40B4-BE49-F238E27FC236}">
                      <a16:creationId xmlns:a16="http://schemas.microsoft.com/office/drawing/2014/main" id="{5CECB04E-E4AB-4946-9FC9-8D93DD41DE3C}"/>
                    </a:ext>
                  </a:extLst>
                </p:cNvPr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" name="Google Shape;691;p17">
                  <a:extLst>
                    <a:ext uri="{FF2B5EF4-FFF2-40B4-BE49-F238E27FC236}">
                      <a16:creationId xmlns:a16="http://schemas.microsoft.com/office/drawing/2014/main" id="{823B6857-61B4-446A-9694-7ACCB509C2A0}"/>
                    </a:ext>
                  </a:extLst>
                </p:cNvPr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5" name="Google Shape;692;p17">
                <a:extLst>
                  <a:ext uri="{FF2B5EF4-FFF2-40B4-BE49-F238E27FC236}">
                    <a16:creationId xmlns:a16="http://schemas.microsoft.com/office/drawing/2014/main" id="{06960D80-A086-42B9-91FD-D6F70B849EC1}"/>
                  </a:ext>
                </a:extLst>
              </p:cNvPr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6" name="Google Shape;693;p17">
                  <a:extLst>
                    <a:ext uri="{FF2B5EF4-FFF2-40B4-BE49-F238E27FC236}">
                      <a16:creationId xmlns:a16="http://schemas.microsoft.com/office/drawing/2014/main" id="{7A9975B0-E13A-4FB2-8399-0016F3C20A95}"/>
                    </a:ext>
                  </a:extLst>
                </p:cNvPr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70" name="Google Shape;694;p17">
                    <a:extLst>
                      <a:ext uri="{FF2B5EF4-FFF2-40B4-BE49-F238E27FC236}">
                        <a16:creationId xmlns:a16="http://schemas.microsoft.com/office/drawing/2014/main" id="{C64D9201-3B94-4891-8C61-775489F73497}"/>
                      </a:ext>
                    </a:extLst>
                  </p:cNvPr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" name="Google Shape;695;p17">
                    <a:extLst>
                      <a:ext uri="{FF2B5EF4-FFF2-40B4-BE49-F238E27FC236}">
                        <a16:creationId xmlns:a16="http://schemas.microsoft.com/office/drawing/2014/main" id="{5096BE42-5E7F-4784-B6E0-6B501DCB3AFC}"/>
                      </a:ext>
                    </a:extLst>
                  </p:cNvPr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" name="Google Shape;696;p17">
                    <a:extLst>
                      <a:ext uri="{FF2B5EF4-FFF2-40B4-BE49-F238E27FC236}">
                        <a16:creationId xmlns:a16="http://schemas.microsoft.com/office/drawing/2014/main" id="{94F3EBBB-8156-4596-A966-237E9A1503AA}"/>
                      </a:ext>
                    </a:extLst>
                  </p:cNvPr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" name="Google Shape;697;p17">
                    <a:extLst>
                      <a:ext uri="{FF2B5EF4-FFF2-40B4-BE49-F238E27FC236}">
                        <a16:creationId xmlns:a16="http://schemas.microsoft.com/office/drawing/2014/main" id="{B2CC3768-0191-4DF3-B859-E6A8147B1A96}"/>
                      </a:ext>
                    </a:extLst>
                  </p:cNvPr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" name="Google Shape;698;p17">
                    <a:extLst>
                      <a:ext uri="{FF2B5EF4-FFF2-40B4-BE49-F238E27FC236}">
                        <a16:creationId xmlns:a16="http://schemas.microsoft.com/office/drawing/2014/main" id="{1A55842C-48F5-4921-B202-81C592507E2F}"/>
                      </a:ext>
                    </a:extLst>
                  </p:cNvPr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7" name="Google Shape;699;p17">
                  <a:extLst>
                    <a:ext uri="{FF2B5EF4-FFF2-40B4-BE49-F238E27FC236}">
                      <a16:creationId xmlns:a16="http://schemas.microsoft.com/office/drawing/2014/main" id="{9AFD469B-03B4-4677-BC6F-E2DF6A2FF706}"/>
                    </a:ext>
                  </a:extLst>
                </p:cNvPr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" name="Google Shape;700;p17">
                  <a:extLst>
                    <a:ext uri="{FF2B5EF4-FFF2-40B4-BE49-F238E27FC236}">
                      <a16:creationId xmlns:a16="http://schemas.microsoft.com/office/drawing/2014/main" id="{C3917520-672D-47B0-AB75-1C0CE2FF7BF2}"/>
                    </a:ext>
                  </a:extLst>
                </p:cNvPr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" name="Google Shape;701;p17">
                  <a:extLst>
                    <a:ext uri="{FF2B5EF4-FFF2-40B4-BE49-F238E27FC236}">
                      <a16:creationId xmlns:a16="http://schemas.microsoft.com/office/drawing/2014/main" id="{87A059F7-FBCA-42B1-B7CE-01B03C0CF619}"/>
                    </a:ext>
                  </a:extLst>
                </p:cNvPr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9" name="Google Shape;702;p17">
              <a:extLst>
                <a:ext uri="{FF2B5EF4-FFF2-40B4-BE49-F238E27FC236}">
                  <a16:creationId xmlns:a16="http://schemas.microsoft.com/office/drawing/2014/main" id="{E8983127-6E4D-4F0D-902C-424B7C372199}"/>
                </a:ext>
              </a:extLst>
            </p:cNvPr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703;p17">
              <a:extLst>
                <a:ext uri="{FF2B5EF4-FFF2-40B4-BE49-F238E27FC236}">
                  <a16:creationId xmlns:a16="http://schemas.microsoft.com/office/drawing/2014/main" id="{95A42B30-C16D-4115-BBEE-D002CFA76003}"/>
                </a:ext>
              </a:extLst>
            </p:cNvPr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704;p17">
              <a:extLst>
                <a:ext uri="{FF2B5EF4-FFF2-40B4-BE49-F238E27FC236}">
                  <a16:creationId xmlns:a16="http://schemas.microsoft.com/office/drawing/2014/main" id="{C330FD2B-A60A-4287-8783-D226DB47D447}"/>
                </a:ext>
              </a:extLst>
            </p:cNvPr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705;p17">
              <a:extLst>
                <a:ext uri="{FF2B5EF4-FFF2-40B4-BE49-F238E27FC236}">
                  <a16:creationId xmlns:a16="http://schemas.microsoft.com/office/drawing/2014/main" id="{412E4695-8849-4809-94D7-C24167A0F502}"/>
                </a:ext>
              </a:extLst>
            </p:cNvPr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706;p17">
              <a:extLst>
                <a:ext uri="{FF2B5EF4-FFF2-40B4-BE49-F238E27FC236}">
                  <a16:creationId xmlns:a16="http://schemas.microsoft.com/office/drawing/2014/main" id="{EDCCEEC8-53D6-4ED8-9B22-3B99039E2FC0}"/>
                </a:ext>
              </a:extLst>
            </p:cNvPr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707;p17">
              <a:extLst>
                <a:ext uri="{FF2B5EF4-FFF2-40B4-BE49-F238E27FC236}">
                  <a16:creationId xmlns:a16="http://schemas.microsoft.com/office/drawing/2014/main" id="{C80E8DCD-DE7D-4A16-82D3-834837F7BB2A}"/>
                </a:ext>
              </a:extLst>
            </p:cNvPr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708;p17">
              <a:extLst>
                <a:ext uri="{FF2B5EF4-FFF2-40B4-BE49-F238E27FC236}">
                  <a16:creationId xmlns:a16="http://schemas.microsoft.com/office/drawing/2014/main" id="{48CF3411-D31A-4D57-A6B2-7CE31882AE21}"/>
                </a:ext>
              </a:extLst>
            </p:cNvPr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709;p17">
              <a:extLst>
                <a:ext uri="{FF2B5EF4-FFF2-40B4-BE49-F238E27FC236}">
                  <a16:creationId xmlns:a16="http://schemas.microsoft.com/office/drawing/2014/main" id="{EC0AB733-5D76-4020-8FC8-7870DC70DCF6}"/>
                </a:ext>
              </a:extLst>
            </p:cNvPr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710;p17">
              <a:extLst>
                <a:ext uri="{FF2B5EF4-FFF2-40B4-BE49-F238E27FC236}">
                  <a16:creationId xmlns:a16="http://schemas.microsoft.com/office/drawing/2014/main" id="{B673DCA4-083A-47CE-8603-4A2B414CC1CD}"/>
                </a:ext>
              </a:extLst>
            </p:cNvPr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711;p17">
              <a:extLst>
                <a:ext uri="{FF2B5EF4-FFF2-40B4-BE49-F238E27FC236}">
                  <a16:creationId xmlns:a16="http://schemas.microsoft.com/office/drawing/2014/main" id="{7D0E8C4D-1AEC-4DD8-A46E-4BA8CF1130BB}"/>
                </a:ext>
              </a:extLst>
            </p:cNvPr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712;p17">
              <a:extLst>
                <a:ext uri="{FF2B5EF4-FFF2-40B4-BE49-F238E27FC236}">
                  <a16:creationId xmlns:a16="http://schemas.microsoft.com/office/drawing/2014/main" id="{495B51D2-61B7-4CCE-99AF-ACA8FF40FEC4}"/>
                </a:ext>
              </a:extLst>
            </p:cNvPr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713;p17">
              <a:extLst>
                <a:ext uri="{FF2B5EF4-FFF2-40B4-BE49-F238E27FC236}">
                  <a16:creationId xmlns:a16="http://schemas.microsoft.com/office/drawing/2014/main" id="{0FDBC90D-B819-4C3D-936D-92E5F7369AF6}"/>
                </a:ext>
              </a:extLst>
            </p:cNvPr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714;p17">
              <a:extLst>
                <a:ext uri="{FF2B5EF4-FFF2-40B4-BE49-F238E27FC236}">
                  <a16:creationId xmlns:a16="http://schemas.microsoft.com/office/drawing/2014/main" id="{BFB77888-FB93-4167-8A65-846C0F9F6B73}"/>
                </a:ext>
              </a:extLst>
            </p:cNvPr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715;p17">
              <a:extLst>
                <a:ext uri="{FF2B5EF4-FFF2-40B4-BE49-F238E27FC236}">
                  <a16:creationId xmlns:a16="http://schemas.microsoft.com/office/drawing/2014/main" id="{0105D619-9AEC-42EA-AA6A-8272E457A708}"/>
                </a:ext>
              </a:extLst>
            </p:cNvPr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716;p17">
              <a:extLst>
                <a:ext uri="{FF2B5EF4-FFF2-40B4-BE49-F238E27FC236}">
                  <a16:creationId xmlns:a16="http://schemas.microsoft.com/office/drawing/2014/main" id="{FB6F89F9-92BD-4797-BF0E-4D1563BC613D}"/>
                </a:ext>
              </a:extLst>
            </p:cNvPr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717;p17">
              <a:extLst>
                <a:ext uri="{FF2B5EF4-FFF2-40B4-BE49-F238E27FC236}">
                  <a16:creationId xmlns:a16="http://schemas.microsoft.com/office/drawing/2014/main" id="{55653FE8-F008-467E-8C62-61702028997B}"/>
                </a:ext>
              </a:extLst>
            </p:cNvPr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718;p17">
              <a:extLst>
                <a:ext uri="{FF2B5EF4-FFF2-40B4-BE49-F238E27FC236}">
                  <a16:creationId xmlns:a16="http://schemas.microsoft.com/office/drawing/2014/main" id="{B07B8738-6E2E-463A-A57D-EBB30C43A6D3}"/>
                </a:ext>
              </a:extLst>
            </p:cNvPr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719;p17">
              <a:extLst>
                <a:ext uri="{FF2B5EF4-FFF2-40B4-BE49-F238E27FC236}">
                  <a16:creationId xmlns:a16="http://schemas.microsoft.com/office/drawing/2014/main" id="{09B5B574-7EA4-41A5-8CBC-8A82279D6D65}"/>
                </a:ext>
              </a:extLst>
            </p:cNvPr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720;p17">
              <a:extLst>
                <a:ext uri="{FF2B5EF4-FFF2-40B4-BE49-F238E27FC236}">
                  <a16:creationId xmlns:a16="http://schemas.microsoft.com/office/drawing/2014/main" id="{DF9D1CE8-0FA1-4DAB-9986-F2C4CB4A426D}"/>
                </a:ext>
              </a:extLst>
            </p:cNvPr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721;p17">
              <a:extLst>
                <a:ext uri="{FF2B5EF4-FFF2-40B4-BE49-F238E27FC236}">
                  <a16:creationId xmlns:a16="http://schemas.microsoft.com/office/drawing/2014/main" id="{F37E04DC-C5B0-49CC-A0FA-A5A7C2E4FBB7}"/>
                </a:ext>
              </a:extLst>
            </p:cNvPr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722;p17">
              <a:extLst>
                <a:ext uri="{FF2B5EF4-FFF2-40B4-BE49-F238E27FC236}">
                  <a16:creationId xmlns:a16="http://schemas.microsoft.com/office/drawing/2014/main" id="{434F62B4-0EAB-40F9-9EE7-85D549C89914}"/>
                </a:ext>
              </a:extLst>
            </p:cNvPr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723;p17">
              <a:extLst>
                <a:ext uri="{FF2B5EF4-FFF2-40B4-BE49-F238E27FC236}">
                  <a16:creationId xmlns:a16="http://schemas.microsoft.com/office/drawing/2014/main" id="{AB4C31BB-AC74-4C83-A698-C98593F900FB}"/>
                </a:ext>
              </a:extLst>
            </p:cNvPr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724;p17">
              <a:extLst>
                <a:ext uri="{FF2B5EF4-FFF2-40B4-BE49-F238E27FC236}">
                  <a16:creationId xmlns:a16="http://schemas.microsoft.com/office/drawing/2014/main" id="{DD51B05F-CD81-40D1-8011-D0BA1B6CA65A}"/>
                </a:ext>
              </a:extLst>
            </p:cNvPr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725;p17">
              <a:extLst>
                <a:ext uri="{FF2B5EF4-FFF2-40B4-BE49-F238E27FC236}">
                  <a16:creationId xmlns:a16="http://schemas.microsoft.com/office/drawing/2014/main" id="{3C80A2CC-3DAC-4F0A-8E2B-2087850BC4F3}"/>
                </a:ext>
              </a:extLst>
            </p:cNvPr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726;p17">
              <a:extLst>
                <a:ext uri="{FF2B5EF4-FFF2-40B4-BE49-F238E27FC236}">
                  <a16:creationId xmlns:a16="http://schemas.microsoft.com/office/drawing/2014/main" id="{BE4A8D48-5039-4E06-8F4C-98038B146FEE}"/>
                </a:ext>
              </a:extLst>
            </p:cNvPr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727;p17">
              <a:extLst>
                <a:ext uri="{FF2B5EF4-FFF2-40B4-BE49-F238E27FC236}">
                  <a16:creationId xmlns:a16="http://schemas.microsoft.com/office/drawing/2014/main" id="{2811E8F3-6B05-4D73-BC5A-9F018F9E87B1}"/>
                </a:ext>
              </a:extLst>
            </p:cNvPr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728;p17">
              <a:extLst>
                <a:ext uri="{FF2B5EF4-FFF2-40B4-BE49-F238E27FC236}">
                  <a16:creationId xmlns:a16="http://schemas.microsoft.com/office/drawing/2014/main" id="{2F315261-B4A0-431D-9C40-5D9BB42757F9}"/>
                </a:ext>
              </a:extLst>
            </p:cNvPr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729;p17">
              <a:extLst>
                <a:ext uri="{FF2B5EF4-FFF2-40B4-BE49-F238E27FC236}">
                  <a16:creationId xmlns:a16="http://schemas.microsoft.com/office/drawing/2014/main" id="{F4117F87-CA37-484E-BB5D-B5CD486CE510}"/>
                </a:ext>
              </a:extLst>
            </p:cNvPr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730;p17">
              <a:extLst>
                <a:ext uri="{FF2B5EF4-FFF2-40B4-BE49-F238E27FC236}">
                  <a16:creationId xmlns:a16="http://schemas.microsoft.com/office/drawing/2014/main" id="{F267C790-3254-4DDF-ACD0-57E2C3716EBA}"/>
                </a:ext>
              </a:extLst>
            </p:cNvPr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8" name="Google Shape;731;p17">
              <a:extLst>
                <a:ext uri="{FF2B5EF4-FFF2-40B4-BE49-F238E27FC236}">
                  <a16:creationId xmlns:a16="http://schemas.microsoft.com/office/drawing/2014/main" id="{712BA2B5-A3B3-44EC-B922-C5BC6D2139BF}"/>
                </a:ext>
              </a:extLst>
            </p:cNvPr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59" name="Google Shape;732;p17">
                <a:extLst>
                  <a:ext uri="{FF2B5EF4-FFF2-40B4-BE49-F238E27FC236}">
                    <a16:creationId xmlns:a16="http://schemas.microsoft.com/office/drawing/2014/main" id="{B1CD9464-A1CC-401A-A175-C26232375CF1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733;p17">
                <a:extLst>
                  <a:ext uri="{FF2B5EF4-FFF2-40B4-BE49-F238E27FC236}">
                    <a16:creationId xmlns:a16="http://schemas.microsoft.com/office/drawing/2014/main" id="{234A053D-E44F-4F00-95E1-5297CABE7D97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734;p17">
                <a:extLst>
                  <a:ext uri="{FF2B5EF4-FFF2-40B4-BE49-F238E27FC236}">
                    <a16:creationId xmlns:a16="http://schemas.microsoft.com/office/drawing/2014/main" id="{5D64065D-3AAD-4EF0-98FA-418060AA6595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735;p17">
                <a:extLst>
                  <a:ext uri="{FF2B5EF4-FFF2-40B4-BE49-F238E27FC236}">
                    <a16:creationId xmlns:a16="http://schemas.microsoft.com/office/drawing/2014/main" id="{1B8BF248-1907-433D-B939-CB7082071B5B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736;p17">
                <a:extLst>
                  <a:ext uri="{FF2B5EF4-FFF2-40B4-BE49-F238E27FC236}">
                    <a16:creationId xmlns:a16="http://schemas.microsoft.com/office/drawing/2014/main" id="{D4E3B7F4-D4EC-44FD-8A50-0D6735F5E0BE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41890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793613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/>
              <a:t>Python – Pandas</a:t>
            </a:r>
            <a:endParaRPr sz="2800" b="1"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4" name="Google Shape;595;p17">
            <a:extLst>
              <a:ext uri="{FF2B5EF4-FFF2-40B4-BE49-F238E27FC236}">
                <a16:creationId xmlns:a16="http://schemas.microsoft.com/office/drawing/2014/main" id="{D100BF60-CFAA-404D-A9D7-6E3AF0E54B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84611" y="1843247"/>
            <a:ext cx="6092349" cy="345541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On Notebook</a:t>
            </a:r>
          </a:p>
        </p:txBody>
      </p:sp>
      <p:grpSp>
        <p:nvGrpSpPr>
          <p:cNvPr id="5" name="Google Shape;597;p17">
            <a:extLst>
              <a:ext uri="{FF2B5EF4-FFF2-40B4-BE49-F238E27FC236}">
                <a16:creationId xmlns:a16="http://schemas.microsoft.com/office/drawing/2014/main" id="{725D4BFF-9529-430C-85E6-6A540400A64F}"/>
              </a:ext>
            </a:extLst>
          </p:cNvPr>
          <p:cNvGrpSpPr/>
          <p:nvPr/>
        </p:nvGrpSpPr>
        <p:grpSpPr>
          <a:xfrm>
            <a:off x="5965530" y="1146950"/>
            <a:ext cx="2928488" cy="3139481"/>
            <a:chOff x="2183550" y="65875"/>
            <a:chExt cx="4483981" cy="4807045"/>
          </a:xfrm>
        </p:grpSpPr>
        <p:sp>
          <p:nvSpPr>
            <p:cNvPr id="6" name="Google Shape;598;p17">
              <a:extLst>
                <a:ext uri="{FF2B5EF4-FFF2-40B4-BE49-F238E27FC236}">
                  <a16:creationId xmlns:a16="http://schemas.microsoft.com/office/drawing/2014/main" id="{7318CDAE-8CEA-490B-8ADC-72E0DF92CA4F}"/>
                </a:ext>
              </a:extLst>
            </p:cNvPr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599;p17">
              <a:extLst>
                <a:ext uri="{FF2B5EF4-FFF2-40B4-BE49-F238E27FC236}">
                  <a16:creationId xmlns:a16="http://schemas.microsoft.com/office/drawing/2014/main" id="{C0D8B84D-4698-4BDD-8B84-9C494E2A61E8}"/>
                </a:ext>
              </a:extLst>
            </p:cNvPr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600;p17">
              <a:extLst>
                <a:ext uri="{FF2B5EF4-FFF2-40B4-BE49-F238E27FC236}">
                  <a16:creationId xmlns:a16="http://schemas.microsoft.com/office/drawing/2014/main" id="{7CD2A8AA-313A-48BC-8060-F5F32EFC8BEF}"/>
                </a:ext>
              </a:extLst>
            </p:cNvPr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601;p17">
              <a:extLst>
                <a:ext uri="{FF2B5EF4-FFF2-40B4-BE49-F238E27FC236}">
                  <a16:creationId xmlns:a16="http://schemas.microsoft.com/office/drawing/2014/main" id="{22E12F37-37EE-4B4B-BB0F-87D5397B93AB}"/>
                </a:ext>
              </a:extLst>
            </p:cNvPr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602;p17">
              <a:extLst>
                <a:ext uri="{FF2B5EF4-FFF2-40B4-BE49-F238E27FC236}">
                  <a16:creationId xmlns:a16="http://schemas.microsoft.com/office/drawing/2014/main" id="{96EA1300-86D1-491F-AE9A-9DC193DD932C}"/>
                </a:ext>
              </a:extLst>
            </p:cNvPr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603;p17">
              <a:extLst>
                <a:ext uri="{FF2B5EF4-FFF2-40B4-BE49-F238E27FC236}">
                  <a16:creationId xmlns:a16="http://schemas.microsoft.com/office/drawing/2014/main" id="{9EF8EA8D-610E-44B4-9A00-EAB57174A0A9}"/>
                </a:ext>
              </a:extLst>
            </p:cNvPr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604;p17">
              <a:extLst>
                <a:ext uri="{FF2B5EF4-FFF2-40B4-BE49-F238E27FC236}">
                  <a16:creationId xmlns:a16="http://schemas.microsoft.com/office/drawing/2014/main" id="{8B0EAD95-B17C-44EC-868A-E53A7AECFDBD}"/>
                </a:ext>
              </a:extLst>
            </p:cNvPr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605;p17">
              <a:extLst>
                <a:ext uri="{FF2B5EF4-FFF2-40B4-BE49-F238E27FC236}">
                  <a16:creationId xmlns:a16="http://schemas.microsoft.com/office/drawing/2014/main" id="{40128E35-76E2-478B-ABBD-3804AA1CE06F}"/>
                </a:ext>
              </a:extLst>
            </p:cNvPr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606;p17">
              <a:extLst>
                <a:ext uri="{FF2B5EF4-FFF2-40B4-BE49-F238E27FC236}">
                  <a16:creationId xmlns:a16="http://schemas.microsoft.com/office/drawing/2014/main" id="{1E834FFB-ACFF-44AD-BCE1-25265FEC9025}"/>
                </a:ext>
              </a:extLst>
            </p:cNvPr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607;p17">
              <a:extLst>
                <a:ext uri="{FF2B5EF4-FFF2-40B4-BE49-F238E27FC236}">
                  <a16:creationId xmlns:a16="http://schemas.microsoft.com/office/drawing/2014/main" id="{9CE6B3EA-9FDE-4BE5-8705-9A59C78CA5C9}"/>
                </a:ext>
              </a:extLst>
            </p:cNvPr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608;p17">
              <a:extLst>
                <a:ext uri="{FF2B5EF4-FFF2-40B4-BE49-F238E27FC236}">
                  <a16:creationId xmlns:a16="http://schemas.microsoft.com/office/drawing/2014/main" id="{194C9ACA-66ED-4F01-A3E1-C0640F04D582}"/>
                </a:ext>
              </a:extLst>
            </p:cNvPr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609;p17">
              <a:extLst>
                <a:ext uri="{FF2B5EF4-FFF2-40B4-BE49-F238E27FC236}">
                  <a16:creationId xmlns:a16="http://schemas.microsoft.com/office/drawing/2014/main" id="{A765CED6-7FED-4C06-8475-39BA527E3C21}"/>
                </a:ext>
              </a:extLst>
            </p:cNvPr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610;p17">
              <a:extLst>
                <a:ext uri="{FF2B5EF4-FFF2-40B4-BE49-F238E27FC236}">
                  <a16:creationId xmlns:a16="http://schemas.microsoft.com/office/drawing/2014/main" id="{1BF5DF4D-6A48-4691-8DE2-86E32A4E815F}"/>
                </a:ext>
              </a:extLst>
            </p:cNvPr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611;p17">
              <a:extLst>
                <a:ext uri="{FF2B5EF4-FFF2-40B4-BE49-F238E27FC236}">
                  <a16:creationId xmlns:a16="http://schemas.microsoft.com/office/drawing/2014/main" id="{DFAF14C3-CAA8-4FE2-97A7-062C4FD5F3D5}"/>
                </a:ext>
              </a:extLst>
            </p:cNvPr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612;p17">
              <a:extLst>
                <a:ext uri="{FF2B5EF4-FFF2-40B4-BE49-F238E27FC236}">
                  <a16:creationId xmlns:a16="http://schemas.microsoft.com/office/drawing/2014/main" id="{AC6CB6F9-7C4B-43DB-9CE1-3A21FF140E09}"/>
                </a:ext>
              </a:extLst>
            </p:cNvPr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613;p17">
              <a:extLst>
                <a:ext uri="{FF2B5EF4-FFF2-40B4-BE49-F238E27FC236}">
                  <a16:creationId xmlns:a16="http://schemas.microsoft.com/office/drawing/2014/main" id="{E2A12D88-9168-41E8-9BDF-73AA00A03028}"/>
                </a:ext>
              </a:extLst>
            </p:cNvPr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614;p17">
              <a:extLst>
                <a:ext uri="{FF2B5EF4-FFF2-40B4-BE49-F238E27FC236}">
                  <a16:creationId xmlns:a16="http://schemas.microsoft.com/office/drawing/2014/main" id="{AEB1AA27-7315-47AA-B4B4-99AB1A7D6398}"/>
                </a:ext>
              </a:extLst>
            </p:cNvPr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615;p17">
              <a:extLst>
                <a:ext uri="{FF2B5EF4-FFF2-40B4-BE49-F238E27FC236}">
                  <a16:creationId xmlns:a16="http://schemas.microsoft.com/office/drawing/2014/main" id="{D97C5037-9754-4CFD-BB99-C9823E75A866}"/>
                </a:ext>
              </a:extLst>
            </p:cNvPr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616;p17">
              <a:extLst>
                <a:ext uri="{FF2B5EF4-FFF2-40B4-BE49-F238E27FC236}">
                  <a16:creationId xmlns:a16="http://schemas.microsoft.com/office/drawing/2014/main" id="{A961FF36-A8CB-4F8C-B2AE-EF23DE966468}"/>
                </a:ext>
              </a:extLst>
            </p:cNvPr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617;p17">
              <a:extLst>
                <a:ext uri="{FF2B5EF4-FFF2-40B4-BE49-F238E27FC236}">
                  <a16:creationId xmlns:a16="http://schemas.microsoft.com/office/drawing/2014/main" id="{558EEE51-9D5B-405A-AAA8-EF3C54F3464C}"/>
                </a:ext>
              </a:extLst>
            </p:cNvPr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618;p17">
              <a:extLst>
                <a:ext uri="{FF2B5EF4-FFF2-40B4-BE49-F238E27FC236}">
                  <a16:creationId xmlns:a16="http://schemas.microsoft.com/office/drawing/2014/main" id="{B6F173D2-3A1B-45D0-8349-F03246424C63}"/>
                </a:ext>
              </a:extLst>
            </p:cNvPr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619;p17">
              <a:extLst>
                <a:ext uri="{FF2B5EF4-FFF2-40B4-BE49-F238E27FC236}">
                  <a16:creationId xmlns:a16="http://schemas.microsoft.com/office/drawing/2014/main" id="{8B5930D9-E15B-4350-BE6E-C15DE318AD25}"/>
                </a:ext>
              </a:extLst>
            </p:cNvPr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" name="Google Shape;620;p17">
              <a:extLst>
                <a:ext uri="{FF2B5EF4-FFF2-40B4-BE49-F238E27FC236}">
                  <a16:creationId xmlns:a16="http://schemas.microsoft.com/office/drawing/2014/main" id="{D3FD6D29-F9E1-4E9A-BFFE-B462E7406110}"/>
                </a:ext>
              </a:extLst>
            </p:cNvPr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4" name="Google Shape;621;p17">
                <a:extLst>
                  <a:ext uri="{FF2B5EF4-FFF2-40B4-BE49-F238E27FC236}">
                    <a16:creationId xmlns:a16="http://schemas.microsoft.com/office/drawing/2014/main" id="{63EF21E8-A160-4F5F-BD4B-7570D31068BF}"/>
                  </a:ext>
                </a:extLst>
              </p:cNvPr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75" name="Google Shape;622;p17">
                  <a:extLst>
                    <a:ext uri="{FF2B5EF4-FFF2-40B4-BE49-F238E27FC236}">
                      <a16:creationId xmlns:a16="http://schemas.microsoft.com/office/drawing/2014/main" id="{994F7B8E-65E1-4C22-A413-D0269A47C0B4}"/>
                    </a:ext>
                  </a:extLst>
                </p:cNvPr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" name="Google Shape;623;p17">
                  <a:extLst>
                    <a:ext uri="{FF2B5EF4-FFF2-40B4-BE49-F238E27FC236}">
                      <a16:creationId xmlns:a16="http://schemas.microsoft.com/office/drawing/2014/main" id="{C419C830-673B-402E-BB97-FBE2C18B7440}"/>
                    </a:ext>
                  </a:extLst>
                </p:cNvPr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" name="Google Shape;624;p17">
                  <a:extLst>
                    <a:ext uri="{FF2B5EF4-FFF2-40B4-BE49-F238E27FC236}">
                      <a16:creationId xmlns:a16="http://schemas.microsoft.com/office/drawing/2014/main" id="{CEB518C7-8AB7-4A43-B8BE-425858473D12}"/>
                    </a:ext>
                  </a:extLst>
                </p:cNvPr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78" name="Google Shape;625;p17">
                  <a:extLst>
                    <a:ext uri="{FF2B5EF4-FFF2-40B4-BE49-F238E27FC236}">
                      <a16:creationId xmlns:a16="http://schemas.microsoft.com/office/drawing/2014/main" id="{1B1DDFAA-6F27-4DA6-AB81-B4C60524CDFD}"/>
                    </a:ext>
                  </a:extLst>
                </p:cNvPr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143" name="Google Shape;626;p17">
                    <a:extLst>
                      <a:ext uri="{FF2B5EF4-FFF2-40B4-BE49-F238E27FC236}">
                        <a16:creationId xmlns:a16="http://schemas.microsoft.com/office/drawing/2014/main" id="{B6571711-CD3D-4674-947F-1A16177F25F5}"/>
                      </a:ext>
                    </a:extLst>
                  </p:cNvPr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4" name="Google Shape;627;p17">
                    <a:extLst>
                      <a:ext uri="{FF2B5EF4-FFF2-40B4-BE49-F238E27FC236}">
                        <a16:creationId xmlns:a16="http://schemas.microsoft.com/office/drawing/2014/main" id="{34924740-401D-4F36-B2E7-F10626F50FAC}"/>
                      </a:ext>
                    </a:extLst>
                  </p:cNvPr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79" name="Google Shape;628;p17">
                  <a:extLst>
                    <a:ext uri="{FF2B5EF4-FFF2-40B4-BE49-F238E27FC236}">
                      <a16:creationId xmlns:a16="http://schemas.microsoft.com/office/drawing/2014/main" id="{1BABBE78-3832-4479-B4AF-BEA88D74D535}"/>
                    </a:ext>
                  </a:extLst>
                </p:cNvPr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" name="Google Shape;629;p17">
                  <a:extLst>
                    <a:ext uri="{FF2B5EF4-FFF2-40B4-BE49-F238E27FC236}">
                      <a16:creationId xmlns:a16="http://schemas.microsoft.com/office/drawing/2014/main" id="{33A85147-F60E-42D0-A1BE-D308942BEC1F}"/>
                    </a:ext>
                  </a:extLst>
                </p:cNvPr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" name="Google Shape;630;p17">
                  <a:extLst>
                    <a:ext uri="{FF2B5EF4-FFF2-40B4-BE49-F238E27FC236}">
                      <a16:creationId xmlns:a16="http://schemas.microsoft.com/office/drawing/2014/main" id="{984CCD91-310D-4122-B854-FCBCA2E13F9E}"/>
                    </a:ext>
                  </a:extLst>
                </p:cNvPr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" name="Google Shape;631;p17">
                  <a:extLst>
                    <a:ext uri="{FF2B5EF4-FFF2-40B4-BE49-F238E27FC236}">
                      <a16:creationId xmlns:a16="http://schemas.microsoft.com/office/drawing/2014/main" id="{848B682B-3EF1-476E-9B8B-AB9ED50D6873}"/>
                    </a:ext>
                  </a:extLst>
                </p:cNvPr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" name="Google Shape;632;p17">
                  <a:extLst>
                    <a:ext uri="{FF2B5EF4-FFF2-40B4-BE49-F238E27FC236}">
                      <a16:creationId xmlns:a16="http://schemas.microsoft.com/office/drawing/2014/main" id="{F071C6F4-6D7F-4768-B6D5-E3563071F2BE}"/>
                    </a:ext>
                  </a:extLst>
                </p:cNvPr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" name="Google Shape;633;p17">
                  <a:extLst>
                    <a:ext uri="{FF2B5EF4-FFF2-40B4-BE49-F238E27FC236}">
                      <a16:creationId xmlns:a16="http://schemas.microsoft.com/office/drawing/2014/main" id="{5C996014-166F-467D-8AE0-09567DC13BC0}"/>
                    </a:ext>
                  </a:extLst>
                </p:cNvPr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" name="Google Shape;634;p17">
                  <a:extLst>
                    <a:ext uri="{FF2B5EF4-FFF2-40B4-BE49-F238E27FC236}">
                      <a16:creationId xmlns:a16="http://schemas.microsoft.com/office/drawing/2014/main" id="{FB7CCC2B-8220-40B9-98C4-CD5E51DE3E37}"/>
                    </a:ext>
                  </a:extLst>
                </p:cNvPr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" name="Google Shape;635;p17">
                  <a:extLst>
                    <a:ext uri="{FF2B5EF4-FFF2-40B4-BE49-F238E27FC236}">
                      <a16:creationId xmlns:a16="http://schemas.microsoft.com/office/drawing/2014/main" id="{77622246-AABF-475D-8E9B-32E1A8EA3662}"/>
                    </a:ext>
                  </a:extLst>
                </p:cNvPr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" name="Google Shape;636;p17">
                  <a:extLst>
                    <a:ext uri="{FF2B5EF4-FFF2-40B4-BE49-F238E27FC236}">
                      <a16:creationId xmlns:a16="http://schemas.microsoft.com/office/drawing/2014/main" id="{327774FF-9F1F-4F4D-9B4E-C8AA2FE33744}"/>
                    </a:ext>
                  </a:extLst>
                </p:cNvPr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" name="Google Shape;637;p17">
                  <a:extLst>
                    <a:ext uri="{FF2B5EF4-FFF2-40B4-BE49-F238E27FC236}">
                      <a16:creationId xmlns:a16="http://schemas.microsoft.com/office/drawing/2014/main" id="{D03CB01F-61D7-43B5-8622-45C6019E0282}"/>
                    </a:ext>
                  </a:extLst>
                </p:cNvPr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" name="Google Shape;638;p17">
                  <a:extLst>
                    <a:ext uri="{FF2B5EF4-FFF2-40B4-BE49-F238E27FC236}">
                      <a16:creationId xmlns:a16="http://schemas.microsoft.com/office/drawing/2014/main" id="{A98E50CE-B872-4643-9A5C-EE837E7B0D41}"/>
                    </a:ext>
                  </a:extLst>
                </p:cNvPr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" name="Google Shape;639;p17">
                  <a:extLst>
                    <a:ext uri="{FF2B5EF4-FFF2-40B4-BE49-F238E27FC236}">
                      <a16:creationId xmlns:a16="http://schemas.microsoft.com/office/drawing/2014/main" id="{C3CA8F0C-1437-4DB3-9941-22A3BD9540CF}"/>
                    </a:ext>
                  </a:extLst>
                </p:cNvPr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" name="Google Shape;640;p17">
                  <a:extLst>
                    <a:ext uri="{FF2B5EF4-FFF2-40B4-BE49-F238E27FC236}">
                      <a16:creationId xmlns:a16="http://schemas.microsoft.com/office/drawing/2014/main" id="{C9D208C2-3EF0-4B2A-8DB3-0EEA998CA1F6}"/>
                    </a:ext>
                  </a:extLst>
                </p:cNvPr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" name="Google Shape;641;p17">
                  <a:extLst>
                    <a:ext uri="{FF2B5EF4-FFF2-40B4-BE49-F238E27FC236}">
                      <a16:creationId xmlns:a16="http://schemas.microsoft.com/office/drawing/2014/main" id="{6F016428-6C54-4107-9D2C-8915C5D4C011}"/>
                    </a:ext>
                  </a:extLst>
                </p:cNvPr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" name="Google Shape;642;p17">
                  <a:extLst>
                    <a:ext uri="{FF2B5EF4-FFF2-40B4-BE49-F238E27FC236}">
                      <a16:creationId xmlns:a16="http://schemas.microsoft.com/office/drawing/2014/main" id="{CFC90CA3-A228-4A24-AF23-EDFF86D0E533}"/>
                    </a:ext>
                  </a:extLst>
                </p:cNvPr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" name="Google Shape;643;p17">
                  <a:extLst>
                    <a:ext uri="{FF2B5EF4-FFF2-40B4-BE49-F238E27FC236}">
                      <a16:creationId xmlns:a16="http://schemas.microsoft.com/office/drawing/2014/main" id="{4C692969-AF95-4ED5-BDB7-8C23D91C664A}"/>
                    </a:ext>
                  </a:extLst>
                </p:cNvPr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" name="Google Shape;644;p17">
                  <a:extLst>
                    <a:ext uri="{FF2B5EF4-FFF2-40B4-BE49-F238E27FC236}">
                      <a16:creationId xmlns:a16="http://schemas.microsoft.com/office/drawing/2014/main" id="{62D92A79-C063-4BCE-8319-20DF39718F80}"/>
                    </a:ext>
                  </a:extLst>
                </p:cNvPr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" name="Google Shape;645;p17">
                  <a:extLst>
                    <a:ext uri="{FF2B5EF4-FFF2-40B4-BE49-F238E27FC236}">
                      <a16:creationId xmlns:a16="http://schemas.microsoft.com/office/drawing/2014/main" id="{D5AA6A4B-DC78-428D-8290-2337BE8E58D4}"/>
                    </a:ext>
                  </a:extLst>
                </p:cNvPr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" name="Google Shape;646;p17">
                  <a:extLst>
                    <a:ext uri="{FF2B5EF4-FFF2-40B4-BE49-F238E27FC236}">
                      <a16:creationId xmlns:a16="http://schemas.microsoft.com/office/drawing/2014/main" id="{354D19BC-5480-4A69-89C5-9F09AFB5E376}"/>
                    </a:ext>
                  </a:extLst>
                </p:cNvPr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" name="Google Shape;647;p17">
                  <a:extLst>
                    <a:ext uri="{FF2B5EF4-FFF2-40B4-BE49-F238E27FC236}">
                      <a16:creationId xmlns:a16="http://schemas.microsoft.com/office/drawing/2014/main" id="{64BD9631-A46D-4FF1-AD7B-CA68A1BFFC00}"/>
                    </a:ext>
                  </a:extLst>
                </p:cNvPr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" name="Google Shape;648;p17">
                  <a:extLst>
                    <a:ext uri="{FF2B5EF4-FFF2-40B4-BE49-F238E27FC236}">
                      <a16:creationId xmlns:a16="http://schemas.microsoft.com/office/drawing/2014/main" id="{B2790E6A-ECE5-4AF9-8509-524E364D45A9}"/>
                    </a:ext>
                  </a:extLst>
                </p:cNvPr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" name="Google Shape;649;p17">
                  <a:extLst>
                    <a:ext uri="{FF2B5EF4-FFF2-40B4-BE49-F238E27FC236}">
                      <a16:creationId xmlns:a16="http://schemas.microsoft.com/office/drawing/2014/main" id="{611ABD2C-C679-4DB0-B638-4EA369B52C36}"/>
                    </a:ext>
                  </a:extLst>
                </p:cNvPr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" name="Google Shape;650;p17">
                  <a:extLst>
                    <a:ext uri="{FF2B5EF4-FFF2-40B4-BE49-F238E27FC236}">
                      <a16:creationId xmlns:a16="http://schemas.microsoft.com/office/drawing/2014/main" id="{1111EC59-C437-4EA3-8F79-E19A72168670}"/>
                    </a:ext>
                  </a:extLst>
                </p:cNvPr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" name="Google Shape;651;p17">
                  <a:extLst>
                    <a:ext uri="{FF2B5EF4-FFF2-40B4-BE49-F238E27FC236}">
                      <a16:creationId xmlns:a16="http://schemas.microsoft.com/office/drawing/2014/main" id="{678BE301-E603-4071-B9DB-304359154CD0}"/>
                    </a:ext>
                  </a:extLst>
                </p:cNvPr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" name="Google Shape;652;p17">
                  <a:extLst>
                    <a:ext uri="{FF2B5EF4-FFF2-40B4-BE49-F238E27FC236}">
                      <a16:creationId xmlns:a16="http://schemas.microsoft.com/office/drawing/2014/main" id="{9D47DC30-92AF-42D4-B8A5-B212952B4E9B}"/>
                    </a:ext>
                  </a:extLst>
                </p:cNvPr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" name="Google Shape;653;p17">
                  <a:extLst>
                    <a:ext uri="{FF2B5EF4-FFF2-40B4-BE49-F238E27FC236}">
                      <a16:creationId xmlns:a16="http://schemas.microsoft.com/office/drawing/2014/main" id="{C94392DE-8675-44EF-B739-510EADB992E6}"/>
                    </a:ext>
                  </a:extLst>
                </p:cNvPr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" name="Google Shape;654;p17">
                  <a:extLst>
                    <a:ext uri="{FF2B5EF4-FFF2-40B4-BE49-F238E27FC236}">
                      <a16:creationId xmlns:a16="http://schemas.microsoft.com/office/drawing/2014/main" id="{2E0A469C-CC36-4FCC-B08F-E14B135F5978}"/>
                    </a:ext>
                  </a:extLst>
                </p:cNvPr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" name="Google Shape;655;p17">
                  <a:extLst>
                    <a:ext uri="{FF2B5EF4-FFF2-40B4-BE49-F238E27FC236}">
                      <a16:creationId xmlns:a16="http://schemas.microsoft.com/office/drawing/2014/main" id="{E9F01087-59A3-4EAD-9243-B98792649BFD}"/>
                    </a:ext>
                  </a:extLst>
                </p:cNvPr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" name="Google Shape;656;p17">
                  <a:extLst>
                    <a:ext uri="{FF2B5EF4-FFF2-40B4-BE49-F238E27FC236}">
                      <a16:creationId xmlns:a16="http://schemas.microsoft.com/office/drawing/2014/main" id="{14227D93-7D0E-43F0-9550-98288417D2F2}"/>
                    </a:ext>
                  </a:extLst>
                </p:cNvPr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" name="Google Shape;657;p17">
                  <a:extLst>
                    <a:ext uri="{FF2B5EF4-FFF2-40B4-BE49-F238E27FC236}">
                      <a16:creationId xmlns:a16="http://schemas.microsoft.com/office/drawing/2014/main" id="{5C534372-C0A4-4F78-9785-DC6ADB943E59}"/>
                    </a:ext>
                  </a:extLst>
                </p:cNvPr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" name="Google Shape;658;p17">
                  <a:extLst>
                    <a:ext uri="{FF2B5EF4-FFF2-40B4-BE49-F238E27FC236}">
                      <a16:creationId xmlns:a16="http://schemas.microsoft.com/office/drawing/2014/main" id="{B363B780-4546-485F-BB8C-F9142F9A12B5}"/>
                    </a:ext>
                  </a:extLst>
                </p:cNvPr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" name="Google Shape;659;p17">
                  <a:extLst>
                    <a:ext uri="{FF2B5EF4-FFF2-40B4-BE49-F238E27FC236}">
                      <a16:creationId xmlns:a16="http://schemas.microsoft.com/office/drawing/2014/main" id="{F2C0596D-0A65-4693-8AAB-431F9F36E21B}"/>
                    </a:ext>
                  </a:extLst>
                </p:cNvPr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" name="Google Shape;660;p17">
                  <a:extLst>
                    <a:ext uri="{FF2B5EF4-FFF2-40B4-BE49-F238E27FC236}">
                      <a16:creationId xmlns:a16="http://schemas.microsoft.com/office/drawing/2014/main" id="{2EC5FC75-5DAE-427C-BC93-4CE87B701B4A}"/>
                    </a:ext>
                  </a:extLst>
                </p:cNvPr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" name="Google Shape;661;p17">
                  <a:extLst>
                    <a:ext uri="{FF2B5EF4-FFF2-40B4-BE49-F238E27FC236}">
                      <a16:creationId xmlns:a16="http://schemas.microsoft.com/office/drawing/2014/main" id="{2E774391-7F16-403D-AF8E-2A1488BAC818}"/>
                    </a:ext>
                  </a:extLst>
                </p:cNvPr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" name="Google Shape;662;p17">
                  <a:extLst>
                    <a:ext uri="{FF2B5EF4-FFF2-40B4-BE49-F238E27FC236}">
                      <a16:creationId xmlns:a16="http://schemas.microsoft.com/office/drawing/2014/main" id="{4CD0733C-6BA7-4247-B25C-CD5D65300399}"/>
                    </a:ext>
                  </a:extLst>
                </p:cNvPr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" name="Google Shape;663;p17">
                  <a:extLst>
                    <a:ext uri="{FF2B5EF4-FFF2-40B4-BE49-F238E27FC236}">
                      <a16:creationId xmlns:a16="http://schemas.microsoft.com/office/drawing/2014/main" id="{83F4A7DE-A203-443D-B9C4-8E24510D9C88}"/>
                    </a:ext>
                  </a:extLst>
                </p:cNvPr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" name="Google Shape;664;p17">
                  <a:extLst>
                    <a:ext uri="{FF2B5EF4-FFF2-40B4-BE49-F238E27FC236}">
                      <a16:creationId xmlns:a16="http://schemas.microsoft.com/office/drawing/2014/main" id="{258C2F6D-00DD-4A17-B301-826FD68514C3}"/>
                    </a:ext>
                  </a:extLst>
                </p:cNvPr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" name="Google Shape;665;p17">
                  <a:extLst>
                    <a:ext uri="{FF2B5EF4-FFF2-40B4-BE49-F238E27FC236}">
                      <a16:creationId xmlns:a16="http://schemas.microsoft.com/office/drawing/2014/main" id="{1E37EDE1-9A80-40AF-99B8-46BF6B764BA5}"/>
                    </a:ext>
                  </a:extLst>
                </p:cNvPr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" name="Google Shape;666;p17">
                  <a:extLst>
                    <a:ext uri="{FF2B5EF4-FFF2-40B4-BE49-F238E27FC236}">
                      <a16:creationId xmlns:a16="http://schemas.microsoft.com/office/drawing/2014/main" id="{88AE269E-3395-4E3E-AF01-8C3E4842240F}"/>
                    </a:ext>
                  </a:extLst>
                </p:cNvPr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" name="Google Shape;667;p17">
                  <a:extLst>
                    <a:ext uri="{FF2B5EF4-FFF2-40B4-BE49-F238E27FC236}">
                      <a16:creationId xmlns:a16="http://schemas.microsoft.com/office/drawing/2014/main" id="{BA3A2788-0E30-4B82-BBE2-5D32D1715E43}"/>
                    </a:ext>
                  </a:extLst>
                </p:cNvPr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" name="Google Shape;668;p17">
                  <a:extLst>
                    <a:ext uri="{FF2B5EF4-FFF2-40B4-BE49-F238E27FC236}">
                      <a16:creationId xmlns:a16="http://schemas.microsoft.com/office/drawing/2014/main" id="{EE83DF20-E688-4C2E-87AD-4644CB3A6946}"/>
                    </a:ext>
                  </a:extLst>
                </p:cNvPr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" name="Google Shape;669;p17">
                  <a:extLst>
                    <a:ext uri="{FF2B5EF4-FFF2-40B4-BE49-F238E27FC236}">
                      <a16:creationId xmlns:a16="http://schemas.microsoft.com/office/drawing/2014/main" id="{CB70EE1C-95B1-4F84-B1E9-C2677221CAA4}"/>
                    </a:ext>
                  </a:extLst>
                </p:cNvPr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" name="Google Shape;670;p17">
                  <a:extLst>
                    <a:ext uri="{FF2B5EF4-FFF2-40B4-BE49-F238E27FC236}">
                      <a16:creationId xmlns:a16="http://schemas.microsoft.com/office/drawing/2014/main" id="{37098D5C-4201-47E2-A7E8-6C8602ED5C8A}"/>
                    </a:ext>
                  </a:extLst>
                </p:cNvPr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" name="Google Shape;671;p17">
                  <a:extLst>
                    <a:ext uri="{FF2B5EF4-FFF2-40B4-BE49-F238E27FC236}">
                      <a16:creationId xmlns:a16="http://schemas.microsoft.com/office/drawing/2014/main" id="{5E5C705F-9A76-4458-96E5-B25CA8DA8EFE}"/>
                    </a:ext>
                  </a:extLst>
                </p:cNvPr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" name="Google Shape;672;p17">
                  <a:extLst>
                    <a:ext uri="{FF2B5EF4-FFF2-40B4-BE49-F238E27FC236}">
                      <a16:creationId xmlns:a16="http://schemas.microsoft.com/office/drawing/2014/main" id="{50E24705-C50B-4C1C-AD25-500D8E55B54F}"/>
                    </a:ext>
                  </a:extLst>
                </p:cNvPr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" name="Google Shape;673;p17">
                  <a:extLst>
                    <a:ext uri="{FF2B5EF4-FFF2-40B4-BE49-F238E27FC236}">
                      <a16:creationId xmlns:a16="http://schemas.microsoft.com/office/drawing/2014/main" id="{9A89B5F0-15C3-483F-9846-FDDA5FFE1C55}"/>
                    </a:ext>
                  </a:extLst>
                </p:cNvPr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" name="Google Shape;674;p17">
                  <a:extLst>
                    <a:ext uri="{FF2B5EF4-FFF2-40B4-BE49-F238E27FC236}">
                      <a16:creationId xmlns:a16="http://schemas.microsoft.com/office/drawing/2014/main" id="{F2027660-79D3-4752-B998-C3036F9A2851}"/>
                    </a:ext>
                  </a:extLst>
                </p:cNvPr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" name="Google Shape;675;p17">
                  <a:extLst>
                    <a:ext uri="{FF2B5EF4-FFF2-40B4-BE49-F238E27FC236}">
                      <a16:creationId xmlns:a16="http://schemas.microsoft.com/office/drawing/2014/main" id="{584546AF-EE68-4526-9B33-3BE612532DBA}"/>
                    </a:ext>
                  </a:extLst>
                </p:cNvPr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" name="Google Shape;676;p17">
                  <a:extLst>
                    <a:ext uri="{FF2B5EF4-FFF2-40B4-BE49-F238E27FC236}">
                      <a16:creationId xmlns:a16="http://schemas.microsoft.com/office/drawing/2014/main" id="{312D84CA-FF97-4DA2-836F-90F80EF5B3DD}"/>
                    </a:ext>
                  </a:extLst>
                </p:cNvPr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" name="Google Shape;677;p17">
                  <a:extLst>
                    <a:ext uri="{FF2B5EF4-FFF2-40B4-BE49-F238E27FC236}">
                      <a16:creationId xmlns:a16="http://schemas.microsoft.com/office/drawing/2014/main" id="{E6B325B3-8D54-4D5E-8E98-FD37DE9BAF94}"/>
                    </a:ext>
                  </a:extLst>
                </p:cNvPr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" name="Google Shape;678;p17">
                  <a:extLst>
                    <a:ext uri="{FF2B5EF4-FFF2-40B4-BE49-F238E27FC236}">
                      <a16:creationId xmlns:a16="http://schemas.microsoft.com/office/drawing/2014/main" id="{C210ADD3-AFF0-4807-81C9-F1F9DBBED170}"/>
                    </a:ext>
                  </a:extLst>
                </p:cNvPr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" name="Google Shape;679;p17">
                  <a:extLst>
                    <a:ext uri="{FF2B5EF4-FFF2-40B4-BE49-F238E27FC236}">
                      <a16:creationId xmlns:a16="http://schemas.microsoft.com/office/drawing/2014/main" id="{80FC5D8C-5996-40DC-956D-CA7324D1D24D}"/>
                    </a:ext>
                  </a:extLst>
                </p:cNvPr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" name="Google Shape;680;p17">
                  <a:extLst>
                    <a:ext uri="{FF2B5EF4-FFF2-40B4-BE49-F238E27FC236}">
                      <a16:creationId xmlns:a16="http://schemas.microsoft.com/office/drawing/2014/main" id="{FC3D99B2-CACC-4A08-AA61-9F840F933E74}"/>
                    </a:ext>
                  </a:extLst>
                </p:cNvPr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" name="Google Shape;681;p17">
                  <a:extLst>
                    <a:ext uri="{FF2B5EF4-FFF2-40B4-BE49-F238E27FC236}">
                      <a16:creationId xmlns:a16="http://schemas.microsoft.com/office/drawing/2014/main" id="{B8010532-D873-4A0A-A49D-E31DB2D41143}"/>
                    </a:ext>
                  </a:extLst>
                </p:cNvPr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" name="Google Shape;682;p17">
                  <a:extLst>
                    <a:ext uri="{FF2B5EF4-FFF2-40B4-BE49-F238E27FC236}">
                      <a16:creationId xmlns:a16="http://schemas.microsoft.com/office/drawing/2014/main" id="{0FC0C519-84FA-4997-ACC9-712ABFE01BFE}"/>
                    </a:ext>
                  </a:extLst>
                </p:cNvPr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" name="Google Shape;683;p17">
                  <a:extLst>
                    <a:ext uri="{FF2B5EF4-FFF2-40B4-BE49-F238E27FC236}">
                      <a16:creationId xmlns:a16="http://schemas.microsoft.com/office/drawing/2014/main" id="{A55C3A98-A378-4A74-A63B-5F53A5262627}"/>
                    </a:ext>
                  </a:extLst>
                </p:cNvPr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" name="Google Shape;684;p17">
                  <a:extLst>
                    <a:ext uri="{FF2B5EF4-FFF2-40B4-BE49-F238E27FC236}">
                      <a16:creationId xmlns:a16="http://schemas.microsoft.com/office/drawing/2014/main" id="{23E39760-6826-459D-9BC9-D8FE7AB866FD}"/>
                    </a:ext>
                  </a:extLst>
                </p:cNvPr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" name="Google Shape;685;p17">
                  <a:extLst>
                    <a:ext uri="{FF2B5EF4-FFF2-40B4-BE49-F238E27FC236}">
                      <a16:creationId xmlns:a16="http://schemas.microsoft.com/office/drawing/2014/main" id="{2966DECE-98EC-4F60-836F-0C8D15B11003}"/>
                    </a:ext>
                  </a:extLst>
                </p:cNvPr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" name="Google Shape;686;p17">
                  <a:extLst>
                    <a:ext uri="{FF2B5EF4-FFF2-40B4-BE49-F238E27FC236}">
                      <a16:creationId xmlns:a16="http://schemas.microsoft.com/office/drawing/2014/main" id="{6194A8D9-53B5-4441-8050-4DBAE2B7132E}"/>
                    </a:ext>
                  </a:extLst>
                </p:cNvPr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" name="Google Shape;687;p17">
                  <a:extLst>
                    <a:ext uri="{FF2B5EF4-FFF2-40B4-BE49-F238E27FC236}">
                      <a16:creationId xmlns:a16="http://schemas.microsoft.com/office/drawing/2014/main" id="{9C686869-CFC7-465C-B194-09E6A324F0C0}"/>
                    </a:ext>
                  </a:extLst>
                </p:cNvPr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" name="Google Shape;688;p17">
                  <a:extLst>
                    <a:ext uri="{FF2B5EF4-FFF2-40B4-BE49-F238E27FC236}">
                      <a16:creationId xmlns:a16="http://schemas.microsoft.com/office/drawing/2014/main" id="{CEFF3500-5129-4BBF-B9C2-4D8C92F8A1D5}"/>
                    </a:ext>
                  </a:extLst>
                </p:cNvPr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" name="Google Shape;689;p17">
                  <a:extLst>
                    <a:ext uri="{FF2B5EF4-FFF2-40B4-BE49-F238E27FC236}">
                      <a16:creationId xmlns:a16="http://schemas.microsoft.com/office/drawing/2014/main" id="{5042D6E7-CEF1-4B1B-AEF9-126EFF79587C}"/>
                    </a:ext>
                  </a:extLst>
                </p:cNvPr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" name="Google Shape;690;p17">
                  <a:extLst>
                    <a:ext uri="{FF2B5EF4-FFF2-40B4-BE49-F238E27FC236}">
                      <a16:creationId xmlns:a16="http://schemas.microsoft.com/office/drawing/2014/main" id="{5CECB04E-E4AB-4946-9FC9-8D93DD41DE3C}"/>
                    </a:ext>
                  </a:extLst>
                </p:cNvPr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" name="Google Shape;691;p17">
                  <a:extLst>
                    <a:ext uri="{FF2B5EF4-FFF2-40B4-BE49-F238E27FC236}">
                      <a16:creationId xmlns:a16="http://schemas.microsoft.com/office/drawing/2014/main" id="{823B6857-61B4-446A-9694-7ACCB509C2A0}"/>
                    </a:ext>
                  </a:extLst>
                </p:cNvPr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5" name="Google Shape;692;p17">
                <a:extLst>
                  <a:ext uri="{FF2B5EF4-FFF2-40B4-BE49-F238E27FC236}">
                    <a16:creationId xmlns:a16="http://schemas.microsoft.com/office/drawing/2014/main" id="{06960D80-A086-42B9-91FD-D6F70B849EC1}"/>
                  </a:ext>
                </a:extLst>
              </p:cNvPr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6" name="Google Shape;693;p17">
                  <a:extLst>
                    <a:ext uri="{FF2B5EF4-FFF2-40B4-BE49-F238E27FC236}">
                      <a16:creationId xmlns:a16="http://schemas.microsoft.com/office/drawing/2014/main" id="{7A9975B0-E13A-4FB2-8399-0016F3C20A95}"/>
                    </a:ext>
                  </a:extLst>
                </p:cNvPr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70" name="Google Shape;694;p17">
                    <a:extLst>
                      <a:ext uri="{FF2B5EF4-FFF2-40B4-BE49-F238E27FC236}">
                        <a16:creationId xmlns:a16="http://schemas.microsoft.com/office/drawing/2014/main" id="{C64D9201-3B94-4891-8C61-775489F73497}"/>
                      </a:ext>
                    </a:extLst>
                  </p:cNvPr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" name="Google Shape;695;p17">
                    <a:extLst>
                      <a:ext uri="{FF2B5EF4-FFF2-40B4-BE49-F238E27FC236}">
                        <a16:creationId xmlns:a16="http://schemas.microsoft.com/office/drawing/2014/main" id="{5096BE42-5E7F-4784-B6E0-6B501DCB3AFC}"/>
                      </a:ext>
                    </a:extLst>
                  </p:cNvPr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" name="Google Shape;696;p17">
                    <a:extLst>
                      <a:ext uri="{FF2B5EF4-FFF2-40B4-BE49-F238E27FC236}">
                        <a16:creationId xmlns:a16="http://schemas.microsoft.com/office/drawing/2014/main" id="{94F3EBBB-8156-4596-A966-237E9A1503AA}"/>
                      </a:ext>
                    </a:extLst>
                  </p:cNvPr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" name="Google Shape;697;p17">
                    <a:extLst>
                      <a:ext uri="{FF2B5EF4-FFF2-40B4-BE49-F238E27FC236}">
                        <a16:creationId xmlns:a16="http://schemas.microsoft.com/office/drawing/2014/main" id="{B2CC3768-0191-4DF3-B859-E6A8147B1A96}"/>
                      </a:ext>
                    </a:extLst>
                  </p:cNvPr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" name="Google Shape;698;p17">
                    <a:extLst>
                      <a:ext uri="{FF2B5EF4-FFF2-40B4-BE49-F238E27FC236}">
                        <a16:creationId xmlns:a16="http://schemas.microsoft.com/office/drawing/2014/main" id="{1A55842C-48F5-4921-B202-81C592507E2F}"/>
                      </a:ext>
                    </a:extLst>
                  </p:cNvPr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7" name="Google Shape;699;p17">
                  <a:extLst>
                    <a:ext uri="{FF2B5EF4-FFF2-40B4-BE49-F238E27FC236}">
                      <a16:creationId xmlns:a16="http://schemas.microsoft.com/office/drawing/2014/main" id="{9AFD469B-03B4-4677-BC6F-E2DF6A2FF706}"/>
                    </a:ext>
                  </a:extLst>
                </p:cNvPr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" name="Google Shape;700;p17">
                  <a:extLst>
                    <a:ext uri="{FF2B5EF4-FFF2-40B4-BE49-F238E27FC236}">
                      <a16:creationId xmlns:a16="http://schemas.microsoft.com/office/drawing/2014/main" id="{C3917520-672D-47B0-AB75-1C0CE2FF7BF2}"/>
                    </a:ext>
                  </a:extLst>
                </p:cNvPr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" name="Google Shape;701;p17">
                  <a:extLst>
                    <a:ext uri="{FF2B5EF4-FFF2-40B4-BE49-F238E27FC236}">
                      <a16:creationId xmlns:a16="http://schemas.microsoft.com/office/drawing/2014/main" id="{87A059F7-FBCA-42B1-B7CE-01B03C0CF619}"/>
                    </a:ext>
                  </a:extLst>
                </p:cNvPr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9" name="Google Shape;702;p17">
              <a:extLst>
                <a:ext uri="{FF2B5EF4-FFF2-40B4-BE49-F238E27FC236}">
                  <a16:creationId xmlns:a16="http://schemas.microsoft.com/office/drawing/2014/main" id="{E8983127-6E4D-4F0D-902C-424B7C372199}"/>
                </a:ext>
              </a:extLst>
            </p:cNvPr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703;p17">
              <a:extLst>
                <a:ext uri="{FF2B5EF4-FFF2-40B4-BE49-F238E27FC236}">
                  <a16:creationId xmlns:a16="http://schemas.microsoft.com/office/drawing/2014/main" id="{95A42B30-C16D-4115-BBEE-D002CFA76003}"/>
                </a:ext>
              </a:extLst>
            </p:cNvPr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704;p17">
              <a:extLst>
                <a:ext uri="{FF2B5EF4-FFF2-40B4-BE49-F238E27FC236}">
                  <a16:creationId xmlns:a16="http://schemas.microsoft.com/office/drawing/2014/main" id="{C330FD2B-A60A-4287-8783-D226DB47D447}"/>
                </a:ext>
              </a:extLst>
            </p:cNvPr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705;p17">
              <a:extLst>
                <a:ext uri="{FF2B5EF4-FFF2-40B4-BE49-F238E27FC236}">
                  <a16:creationId xmlns:a16="http://schemas.microsoft.com/office/drawing/2014/main" id="{412E4695-8849-4809-94D7-C24167A0F502}"/>
                </a:ext>
              </a:extLst>
            </p:cNvPr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706;p17">
              <a:extLst>
                <a:ext uri="{FF2B5EF4-FFF2-40B4-BE49-F238E27FC236}">
                  <a16:creationId xmlns:a16="http://schemas.microsoft.com/office/drawing/2014/main" id="{EDCCEEC8-53D6-4ED8-9B22-3B99039E2FC0}"/>
                </a:ext>
              </a:extLst>
            </p:cNvPr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707;p17">
              <a:extLst>
                <a:ext uri="{FF2B5EF4-FFF2-40B4-BE49-F238E27FC236}">
                  <a16:creationId xmlns:a16="http://schemas.microsoft.com/office/drawing/2014/main" id="{C80E8DCD-DE7D-4A16-82D3-834837F7BB2A}"/>
                </a:ext>
              </a:extLst>
            </p:cNvPr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708;p17">
              <a:extLst>
                <a:ext uri="{FF2B5EF4-FFF2-40B4-BE49-F238E27FC236}">
                  <a16:creationId xmlns:a16="http://schemas.microsoft.com/office/drawing/2014/main" id="{48CF3411-D31A-4D57-A6B2-7CE31882AE21}"/>
                </a:ext>
              </a:extLst>
            </p:cNvPr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709;p17">
              <a:extLst>
                <a:ext uri="{FF2B5EF4-FFF2-40B4-BE49-F238E27FC236}">
                  <a16:creationId xmlns:a16="http://schemas.microsoft.com/office/drawing/2014/main" id="{EC0AB733-5D76-4020-8FC8-7870DC70DCF6}"/>
                </a:ext>
              </a:extLst>
            </p:cNvPr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710;p17">
              <a:extLst>
                <a:ext uri="{FF2B5EF4-FFF2-40B4-BE49-F238E27FC236}">
                  <a16:creationId xmlns:a16="http://schemas.microsoft.com/office/drawing/2014/main" id="{B673DCA4-083A-47CE-8603-4A2B414CC1CD}"/>
                </a:ext>
              </a:extLst>
            </p:cNvPr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711;p17">
              <a:extLst>
                <a:ext uri="{FF2B5EF4-FFF2-40B4-BE49-F238E27FC236}">
                  <a16:creationId xmlns:a16="http://schemas.microsoft.com/office/drawing/2014/main" id="{7D0E8C4D-1AEC-4DD8-A46E-4BA8CF1130BB}"/>
                </a:ext>
              </a:extLst>
            </p:cNvPr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712;p17">
              <a:extLst>
                <a:ext uri="{FF2B5EF4-FFF2-40B4-BE49-F238E27FC236}">
                  <a16:creationId xmlns:a16="http://schemas.microsoft.com/office/drawing/2014/main" id="{495B51D2-61B7-4CCE-99AF-ACA8FF40FEC4}"/>
                </a:ext>
              </a:extLst>
            </p:cNvPr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713;p17">
              <a:extLst>
                <a:ext uri="{FF2B5EF4-FFF2-40B4-BE49-F238E27FC236}">
                  <a16:creationId xmlns:a16="http://schemas.microsoft.com/office/drawing/2014/main" id="{0FDBC90D-B819-4C3D-936D-92E5F7369AF6}"/>
                </a:ext>
              </a:extLst>
            </p:cNvPr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714;p17">
              <a:extLst>
                <a:ext uri="{FF2B5EF4-FFF2-40B4-BE49-F238E27FC236}">
                  <a16:creationId xmlns:a16="http://schemas.microsoft.com/office/drawing/2014/main" id="{BFB77888-FB93-4167-8A65-846C0F9F6B73}"/>
                </a:ext>
              </a:extLst>
            </p:cNvPr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715;p17">
              <a:extLst>
                <a:ext uri="{FF2B5EF4-FFF2-40B4-BE49-F238E27FC236}">
                  <a16:creationId xmlns:a16="http://schemas.microsoft.com/office/drawing/2014/main" id="{0105D619-9AEC-42EA-AA6A-8272E457A708}"/>
                </a:ext>
              </a:extLst>
            </p:cNvPr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716;p17">
              <a:extLst>
                <a:ext uri="{FF2B5EF4-FFF2-40B4-BE49-F238E27FC236}">
                  <a16:creationId xmlns:a16="http://schemas.microsoft.com/office/drawing/2014/main" id="{FB6F89F9-92BD-4797-BF0E-4D1563BC613D}"/>
                </a:ext>
              </a:extLst>
            </p:cNvPr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717;p17">
              <a:extLst>
                <a:ext uri="{FF2B5EF4-FFF2-40B4-BE49-F238E27FC236}">
                  <a16:creationId xmlns:a16="http://schemas.microsoft.com/office/drawing/2014/main" id="{55653FE8-F008-467E-8C62-61702028997B}"/>
                </a:ext>
              </a:extLst>
            </p:cNvPr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718;p17">
              <a:extLst>
                <a:ext uri="{FF2B5EF4-FFF2-40B4-BE49-F238E27FC236}">
                  <a16:creationId xmlns:a16="http://schemas.microsoft.com/office/drawing/2014/main" id="{B07B8738-6E2E-463A-A57D-EBB30C43A6D3}"/>
                </a:ext>
              </a:extLst>
            </p:cNvPr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719;p17">
              <a:extLst>
                <a:ext uri="{FF2B5EF4-FFF2-40B4-BE49-F238E27FC236}">
                  <a16:creationId xmlns:a16="http://schemas.microsoft.com/office/drawing/2014/main" id="{09B5B574-7EA4-41A5-8CBC-8A82279D6D65}"/>
                </a:ext>
              </a:extLst>
            </p:cNvPr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720;p17">
              <a:extLst>
                <a:ext uri="{FF2B5EF4-FFF2-40B4-BE49-F238E27FC236}">
                  <a16:creationId xmlns:a16="http://schemas.microsoft.com/office/drawing/2014/main" id="{DF9D1CE8-0FA1-4DAB-9986-F2C4CB4A426D}"/>
                </a:ext>
              </a:extLst>
            </p:cNvPr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721;p17">
              <a:extLst>
                <a:ext uri="{FF2B5EF4-FFF2-40B4-BE49-F238E27FC236}">
                  <a16:creationId xmlns:a16="http://schemas.microsoft.com/office/drawing/2014/main" id="{F37E04DC-C5B0-49CC-A0FA-A5A7C2E4FBB7}"/>
                </a:ext>
              </a:extLst>
            </p:cNvPr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722;p17">
              <a:extLst>
                <a:ext uri="{FF2B5EF4-FFF2-40B4-BE49-F238E27FC236}">
                  <a16:creationId xmlns:a16="http://schemas.microsoft.com/office/drawing/2014/main" id="{434F62B4-0EAB-40F9-9EE7-85D549C89914}"/>
                </a:ext>
              </a:extLst>
            </p:cNvPr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723;p17">
              <a:extLst>
                <a:ext uri="{FF2B5EF4-FFF2-40B4-BE49-F238E27FC236}">
                  <a16:creationId xmlns:a16="http://schemas.microsoft.com/office/drawing/2014/main" id="{AB4C31BB-AC74-4C83-A698-C98593F900FB}"/>
                </a:ext>
              </a:extLst>
            </p:cNvPr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724;p17">
              <a:extLst>
                <a:ext uri="{FF2B5EF4-FFF2-40B4-BE49-F238E27FC236}">
                  <a16:creationId xmlns:a16="http://schemas.microsoft.com/office/drawing/2014/main" id="{DD51B05F-CD81-40D1-8011-D0BA1B6CA65A}"/>
                </a:ext>
              </a:extLst>
            </p:cNvPr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725;p17">
              <a:extLst>
                <a:ext uri="{FF2B5EF4-FFF2-40B4-BE49-F238E27FC236}">
                  <a16:creationId xmlns:a16="http://schemas.microsoft.com/office/drawing/2014/main" id="{3C80A2CC-3DAC-4F0A-8E2B-2087850BC4F3}"/>
                </a:ext>
              </a:extLst>
            </p:cNvPr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726;p17">
              <a:extLst>
                <a:ext uri="{FF2B5EF4-FFF2-40B4-BE49-F238E27FC236}">
                  <a16:creationId xmlns:a16="http://schemas.microsoft.com/office/drawing/2014/main" id="{BE4A8D48-5039-4E06-8F4C-98038B146FEE}"/>
                </a:ext>
              </a:extLst>
            </p:cNvPr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727;p17">
              <a:extLst>
                <a:ext uri="{FF2B5EF4-FFF2-40B4-BE49-F238E27FC236}">
                  <a16:creationId xmlns:a16="http://schemas.microsoft.com/office/drawing/2014/main" id="{2811E8F3-6B05-4D73-BC5A-9F018F9E87B1}"/>
                </a:ext>
              </a:extLst>
            </p:cNvPr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728;p17">
              <a:extLst>
                <a:ext uri="{FF2B5EF4-FFF2-40B4-BE49-F238E27FC236}">
                  <a16:creationId xmlns:a16="http://schemas.microsoft.com/office/drawing/2014/main" id="{2F315261-B4A0-431D-9C40-5D9BB42757F9}"/>
                </a:ext>
              </a:extLst>
            </p:cNvPr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729;p17">
              <a:extLst>
                <a:ext uri="{FF2B5EF4-FFF2-40B4-BE49-F238E27FC236}">
                  <a16:creationId xmlns:a16="http://schemas.microsoft.com/office/drawing/2014/main" id="{F4117F87-CA37-484E-BB5D-B5CD486CE510}"/>
                </a:ext>
              </a:extLst>
            </p:cNvPr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730;p17">
              <a:extLst>
                <a:ext uri="{FF2B5EF4-FFF2-40B4-BE49-F238E27FC236}">
                  <a16:creationId xmlns:a16="http://schemas.microsoft.com/office/drawing/2014/main" id="{F267C790-3254-4DDF-ACD0-57E2C3716EBA}"/>
                </a:ext>
              </a:extLst>
            </p:cNvPr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8" name="Google Shape;731;p17">
              <a:extLst>
                <a:ext uri="{FF2B5EF4-FFF2-40B4-BE49-F238E27FC236}">
                  <a16:creationId xmlns:a16="http://schemas.microsoft.com/office/drawing/2014/main" id="{712BA2B5-A3B3-44EC-B922-C5BC6D2139BF}"/>
                </a:ext>
              </a:extLst>
            </p:cNvPr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59" name="Google Shape;732;p17">
                <a:extLst>
                  <a:ext uri="{FF2B5EF4-FFF2-40B4-BE49-F238E27FC236}">
                    <a16:creationId xmlns:a16="http://schemas.microsoft.com/office/drawing/2014/main" id="{B1CD9464-A1CC-401A-A175-C26232375CF1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733;p17">
                <a:extLst>
                  <a:ext uri="{FF2B5EF4-FFF2-40B4-BE49-F238E27FC236}">
                    <a16:creationId xmlns:a16="http://schemas.microsoft.com/office/drawing/2014/main" id="{234A053D-E44F-4F00-95E1-5297CABE7D97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734;p17">
                <a:extLst>
                  <a:ext uri="{FF2B5EF4-FFF2-40B4-BE49-F238E27FC236}">
                    <a16:creationId xmlns:a16="http://schemas.microsoft.com/office/drawing/2014/main" id="{5D64065D-3AAD-4EF0-98FA-418060AA6595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735;p17">
                <a:extLst>
                  <a:ext uri="{FF2B5EF4-FFF2-40B4-BE49-F238E27FC236}">
                    <a16:creationId xmlns:a16="http://schemas.microsoft.com/office/drawing/2014/main" id="{1B8BF248-1907-433D-B939-CB7082071B5B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736;p17">
                <a:extLst>
                  <a:ext uri="{FF2B5EF4-FFF2-40B4-BE49-F238E27FC236}">
                    <a16:creationId xmlns:a16="http://schemas.microsoft.com/office/drawing/2014/main" id="{D4E3B7F4-D4EC-44FD-8A50-0D6735F5E0BE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8336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22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12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9B565-EB45-46B8-B90C-08A9445C8FD3}"/>
              </a:ext>
            </a:extLst>
          </p:cNvPr>
          <p:cNvSpPr txBox="1"/>
          <p:nvPr/>
        </p:nvSpPr>
        <p:spPr>
          <a:xfrm>
            <a:off x="3044525" y="1686910"/>
            <a:ext cx="2662908" cy="707886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IN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Raleway Thin" pitchFamily="2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HELLO!</a:t>
            </a:r>
            <a:endParaRPr sz="7200" dirty="0"/>
          </a:p>
        </p:txBody>
      </p:sp>
      <p:sp>
        <p:nvSpPr>
          <p:cNvPr id="380" name="Google Shape;380;p14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I am Arpit Jain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 am here because Data Science is my passion and </a:t>
            </a:r>
            <a:r>
              <a:rPr lang="en-IN" dirty="0"/>
              <a:t>I</a:t>
            </a:r>
            <a:r>
              <a:rPr lang="en" dirty="0"/>
              <a:t> love sharing my expertise with people. 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b="1" dirty="0"/>
          </a:p>
        </p:txBody>
      </p:sp>
      <p:sp>
        <p:nvSpPr>
          <p:cNvPr id="381" name="Google Shape;381;p1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0115F0-1E18-4CBC-9CFA-2C8C9D5F5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979" y="604962"/>
            <a:ext cx="3458748" cy="3933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865026" y="706438"/>
            <a:ext cx="4398160" cy="66233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Agenda</a:t>
            </a:r>
            <a:endParaRPr u="sng"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992036" y="1861991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Introduction to Data Analytics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Python Refresher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Variables, Operators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Data Structures – Python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Functions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Intro to NumPy and SciPy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Data Manipulation </a:t>
            </a:r>
            <a:r>
              <a:rPr lang="en"/>
              <a:t>with Pandas</a:t>
            </a:r>
            <a:endParaRPr lang="en"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In the end you should only measure and look at the numbers that drive action, meaning that the data tells you what you should do next.</a:t>
            </a:r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520" name="Google Shape;520;p16"/>
          <p:cNvGrpSpPr/>
          <p:nvPr/>
        </p:nvGrpSpPr>
        <p:grpSpPr>
          <a:xfrm>
            <a:off x="6230973" y="930400"/>
            <a:ext cx="2318495" cy="3612478"/>
            <a:chOff x="6661328" y="2103554"/>
            <a:chExt cx="850574" cy="1325339"/>
          </a:xfrm>
        </p:grpSpPr>
        <p:sp>
          <p:nvSpPr>
            <p:cNvPr id="521" name="Google Shape;521;p16"/>
            <p:cNvSpPr/>
            <p:nvPr/>
          </p:nvSpPr>
          <p:spPr>
            <a:xfrm>
              <a:off x="7216759" y="3070053"/>
              <a:ext cx="247057" cy="14287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7342016" y="3123138"/>
              <a:ext cx="71660" cy="55453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7342406" y="3141358"/>
              <a:ext cx="71304" cy="3726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268719" y="3095364"/>
              <a:ext cx="71613" cy="53417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7268869" y="3112444"/>
              <a:ext cx="71304" cy="37267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7286737" y="2775175"/>
              <a:ext cx="123184" cy="35382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7314533" y="2554952"/>
              <a:ext cx="78868" cy="76871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190170" y="2579409"/>
              <a:ext cx="118999" cy="16998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180686" y="2720915"/>
              <a:ext cx="56790" cy="37169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7182331" y="2728860"/>
              <a:ext cx="37082" cy="30910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7286654" y="2565698"/>
              <a:ext cx="128280" cy="258276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7391109" y="2618517"/>
              <a:ext cx="49710" cy="228160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7311279" y="2475275"/>
              <a:ext cx="85098" cy="10381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7314515" y="2466234"/>
              <a:ext cx="89964" cy="88884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7384763" y="2604603"/>
              <a:ext cx="55737" cy="7587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7269438" y="2565933"/>
              <a:ext cx="45289" cy="73030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6661328" y="3286571"/>
              <a:ext cx="246169" cy="142323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6681151" y="2824698"/>
              <a:ext cx="58982" cy="128668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6689412" y="2771791"/>
              <a:ext cx="42428" cy="81725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6782889" y="3337575"/>
              <a:ext cx="91454" cy="51556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6784412" y="3346110"/>
              <a:ext cx="89915" cy="43199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6715968" y="3307485"/>
              <a:ext cx="91493" cy="51556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6717638" y="3316019"/>
              <a:ext cx="89951" cy="43199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6715994" y="2973759"/>
              <a:ext cx="133983" cy="378277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6733197" y="2663396"/>
              <a:ext cx="97219" cy="155678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6701449" y="2773633"/>
              <a:ext cx="149347" cy="247668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6807278" y="2804619"/>
              <a:ext cx="188299" cy="147777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6800502" y="2801416"/>
              <a:ext cx="57697" cy="84545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6736209" y="2656556"/>
              <a:ext cx="94148" cy="104017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6938621" y="2869615"/>
              <a:ext cx="28491" cy="25068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1" name="Google Shape;551;p16"/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552" name="Google Shape;552;p16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16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16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16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16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16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16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16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16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16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16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16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16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16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16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16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16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16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2" name="Google Shape;572;p16"/>
            <p:cNvSpPr/>
            <p:nvPr/>
          </p:nvSpPr>
          <p:spPr>
            <a:xfrm>
              <a:off x="6948039" y="2876090"/>
              <a:ext cx="48317" cy="40269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6688913" y="2310158"/>
              <a:ext cx="266346" cy="294746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6681190" y="2324699"/>
              <a:ext cx="248446" cy="281264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7244522" y="2103554"/>
              <a:ext cx="267380" cy="295937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7236798" y="2118137"/>
              <a:ext cx="249375" cy="282304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7054307" y="2375460"/>
              <a:ext cx="81342" cy="108498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7066445" y="2439547"/>
              <a:ext cx="31881" cy="22328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7016984" y="2605070"/>
              <a:ext cx="22181" cy="700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016984" y="2594731"/>
              <a:ext cx="41045" cy="23253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057740" y="2595705"/>
              <a:ext cx="65605" cy="105819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7095932" y="2684289"/>
              <a:ext cx="13087" cy="23860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7045282" y="2602986"/>
              <a:ext cx="65605" cy="105693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6392917" cy="42155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What is Data Science</a:t>
            </a:r>
            <a:endParaRPr sz="2800" b="1"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219951" y="1181332"/>
            <a:ext cx="6092349" cy="345541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1400" dirty="0"/>
              <a:t>Data science is the domain of study that deals with vast volumes of data.</a:t>
            </a:r>
          </a:p>
          <a:p>
            <a:pPr marL="114300" indent="0">
              <a:spcBef>
                <a:spcPts val="0"/>
              </a:spcBef>
              <a:buNone/>
            </a:pP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dirty="0"/>
              <a:t>Using modern tools and techniques, helps find unseen patterns, derive meaningful information, and make business decisions. </a:t>
            </a:r>
          </a:p>
          <a:p>
            <a:pPr marL="114300" indent="0">
              <a:spcBef>
                <a:spcPts val="0"/>
              </a:spcBef>
              <a:buNone/>
            </a:pP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dirty="0"/>
              <a:t>The data used for analysis can come from many different sources and presented in various formats.</a:t>
            </a: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965530" y="1146950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793613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/>
              <a:t>The Data Science Lifecycle</a:t>
            </a:r>
            <a:endParaRPr sz="2800" b="1"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3D9B9C7-4CA5-4070-B02E-7466173FAE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8804954"/>
              </p:ext>
            </p:extLst>
          </p:nvPr>
        </p:nvGraphicFramePr>
        <p:xfrm>
          <a:off x="38075" y="932348"/>
          <a:ext cx="9144893" cy="3938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793613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/>
              <a:t>Python</a:t>
            </a:r>
            <a:endParaRPr sz="2800" b="1"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5" name="object 3">
            <a:extLst>
              <a:ext uri="{FF2B5EF4-FFF2-40B4-BE49-F238E27FC236}">
                <a16:creationId xmlns:a16="http://schemas.microsoft.com/office/drawing/2014/main" id="{6479280F-41C9-4730-AB87-A8EE4885068D}"/>
              </a:ext>
            </a:extLst>
          </p:cNvPr>
          <p:cNvGrpSpPr/>
          <p:nvPr/>
        </p:nvGrpSpPr>
        <p:grpSpPr>
          <a:xfrm>
            <a:off x="457200" y="1314212"/>
            <a:ext cx="8279962" cy="3257190"/>
            <a:chOff x="1334510" y="1312163"/>
            <a:chExt cx="9588500" cy="4097020"/>
          </a:xfrm>
        </p:grpSpPr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A45532E6-D6A6-4F1F-81BA-ECFE6184E01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4510" y="1312163"/>
              <a:ext cx="9587997" cy="3906011"/>
            </a:xfrm>
            <a:prstGeom prst="rect">
              <a:avLst/>
            </a:prstGeom>
          </p:spPr>
        </p:pic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006D4619-1DE0-4497-8295-66F2B04D7497}"/>
                </a:ext>
              </a:extLst>
            </p:cNvPr>
            <p:cNvSpPr/>
            <p:nvPr/>
          </p:nvSpPr>
          <p:spPr>
            <a:xfrm>
              <a:off x="7685531" y="5039867"/>
              <a:ext cx="2743200" cy="368935"/>
            </a:xfrm>
            <a:custGeom>
              <a:avLst/>
              <a:gdLst/>
              <a:ahLst/>
              <a:cxnLst/>
              <a:rect l="l" t="t" r="r" b="b"/>
              <a:pathLst>
                <a:path w="2743200" h="368935">
                  <a:moveTo>
                    <a:pt x="2743200" y="0"/>
                  </a:moveTo>
                  <a:lnTo>
                    <a:pt x="0" y="0"/>
                  </a:lnTo>
                  <a:lnTo>
                    <a:pt x="0" y="368807"/>
                  </a:lnTo>
                  <a:lnTo>
                    <a:pt x="2743200" y="368807"/>
                  </a:lnTo>
                  <a:lnTo>
                    <a:pt x="2743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69786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793613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/>
              <a:t>Python – Major Benefits</a:t>
            </a:r>
            <a:endParaRPr sz="2800" b="1"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3703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793613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/>
              <a:t>Python – Refresher</a:t>
            </a:r>
            <a:endParaRPr sz="2800" b="1"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4" name="Google Shape;595;p17">
            <a:extLst>
              <a:ext uri="{FF2B5EF4-FFF2-40B4-BE49-F238E27FC236}">
                <a16:creationId xmlns:a16="http://schemas.microsoft.com/office/drawing/2014/main" id="{D100BF60-CFAA-404D-A9D7-6E3AF0E54B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07111" y="1404991"/>
            <a:ext cx="6092349" cy="345541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Variables</a:t>
            </a:r>
          </a:p>
          <a:p>
            <a:pPr>
              <a:spcBef>
                <a:spcPts val="0"/>
              </a:spcBef>
            </a:pPr>
            <a:r>
              <a:rPr lang="en-US" dirty="0"/>
              <a:t>Data Types</a:t>
            </a:r>
          </a:p>
          <a:p>
            <a:pPr>
              <a:spcBef>
                <a:spcPts val="0"/>
              </a:spcBef>
            </a:pPr>
            <a:r>
              <a:rPr lang="en-US" dirty="0"/>
              <a:t>Operators</a:t>
            </a:r>
          </a:p>
          <a:p>
            <a:pPr>
              <a:spcBef>
                <a:spcPts val="0"/>
              </a:spcBef>
            </a:pPr>
            <a:r>
              <a:rPr lang="en-US" dirty="0"/>
              <a:t>Functions</a:t>
            </a:r>
          </a:p>
          <a:p>
            <a:pPr>
              <a:spcBef>
                <a:spcPts val="0"/>
              </a:spcBef>
            </a:pPr>
            <a:r>
              <a:rPr lang="en-US" dirty="0"/>
              <a:t>Modules</a:t>
            </a:r>
          </a:p>
        </p:txBody>
      </p:sp>
      <p:grpSp>
        <p:nvGrpSpPr>
          <p:cNvPr id="5" name="Google Shape;597;p17">
            <a:extLst>
              <a:ext uri="{FF2B5EF4-FFF2-40B4-BE49-F238E27FC236}">
                <a16:creationId xmlns:a16="http://schemas.microsoft.com/office/drawing/2014/main" id="{725D4BFF-9529-430C-85E6-6A540400A64F}"/>
              </a:ext>
            </a:extLst>
          </p:cNvPr>
          <p:cNvGrpSpPr/>
          <p:nvPr/>
        </p:nvGrpSpPr>
        <p:grpSpPr>
          <a:xfrm>
            <a:off x="5965530" y="1146950"/>
            <a:ext cx="2928488" cy="3139481"/>
            <a:chOff x="2183550" y="65875"/>
            <a:chExt cx="4483981" cy="4807045"/>
          </a:xfrm>
        </p:grpSpPr>
        <p:sp>
          <p:nvSpPr>
            <p:cNvPr id="6" name="Google Shape;598;p17">
              <a:extLst>
                <a:ext uri="{FF2B5EF4-FFF2-40B4-BE49-F238E27FC236}">
                  <a16:creationId xmlns:a16="http://schemas.microsoft.com/office/drawing/2014/main" id="{7318CDAE-8CEA-490B-8ADC-72E0DF92CA4F}"/>
                </a:ext>
              </a:extLst>
            </p:cNvPr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599;p17">
              <a:extLst>
                <a:ext uri="{FF2B5EF4-FFF2-40B4-BE49-F238E27FC236}">
                  <a16:creationId xmlns:a16="http://schemas.microsoft.com/office/drawing/2014/main" id="{C0D8B84D-4698-4BDD-8B84-9C494E2A61E8}"/>
                </a:ext>
              </a:extLst>
            </p:cNvPr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600;p17">
              <a:extLst>
                <a:ext uri="{FF2B5EF4-FFF2-40B4-BE49-F238E27FC236}">
                  <a16:creationId xmlns:a16="http://schemas.microsoft.com/office/drawing/2014/main" id="{7CD2A8AA-313A-48BC-8060-F5F32EFC8BEF}"/>
                </a:ext>
              </a:extLst>
            </p:cNvPr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601;p17">
              <a:extLst>
                <a:ext uri="{FF2B5EF4-FFF2-40B4-BE49-F238E27FC236}">
                  <a16:creationId xmlns:a16="http://schemas.microsoft.com/office/drawing/2014/main" id="{22E12F37-37EE-4B4B-BB0F-87D5397B93AB}"/>
                </a:ext>
              </a:extLst>
            </p:cNvPr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602;p17">
              <a:extLst>
                <a:ext uri="{FF2B5EF4-FFF2-40B4-BE49-F238E27FC236}">
                  <a16:creationId xmlns:a16="http://schemas.microsoft.com/office/drawing/2014/main" id="{96EA1300-86D1-491F-AE9A-9DC193DD932C}"/>
                </a:ext>
              </a:extLst>
            </p:cNvPr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603;p17">
              <a:extLst>
                <a:ext uri="{FF2B5EF4-FFF2-40B4-BE49-F238E27FC236}">
                  <a16:creationId xmlns:a16="http://schemas.microsoft.com/office/drawing/2014/main" id="{9EF8EA8D-610E-44B4-9A00-EAB57174A0A9}"/>
                </a:ext>
              </a:extLst>
            </p:cNvPr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604;p17">
              <a:extLst>
                <a:ext uri="{FF2B5EF4-FFF2-40B4-BE49-F238E27FC236}">
                  <a16:creationId xmlns:a16="http://schemas.microsoft.com/office/drawing/2014/main" id="{8B0EAD95-B17C-44EC-868A-E53A7AECFDBD}"/>
                </a:ext>
              </a:extLst>
            </p:cNvPr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605;p17">
              <a:extLst>
                <a:ext uri="{FF2B5EF4-FFF2-40B4-BE49-F238E27FC236}">
                  <a16:creationId xmlns:a16="http://schemas.microsoft.com/office/drawing/2014/main" id="{40128E35-76E2-478B-ABBD-3804AA1CE06F}"/>
                </a:ext>
              </a:extLst>
            </p:cNvPr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606;p17">
              <a:extLst>
                <a:ext uri="{FF2B5EF4-FFF2-40B4-BE49-F238E27FC236}">
                  <a16:creationId xmlns:a16="http://schemas.microsoft.com/office/drawing/2014/main" id="{1E834FFB-ACFF-44AD-BCE1-25265FEC9025}"/>
                </a:ext>
              </a:extLst>
            </p:cNvPr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607;p17">
              <a:extLst>
                <a:ext uri="{FF2B5EF4-FFF2-40B4-BE49-F238E27FC236}">
                  <a16:creationId xmlns:a16="http://schemas.microsoft.com/office/drawing/2014/main" id="{9CE6B3EA-9FDE-4BE5-8705-9A59C78CA5C9}"/>
                </a:ext>
              </a:extLst>
            </p:cNvPr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608;p17">
              <a:extLst>
                <a:ext uri="{FF2B5EF4-FFF2-40B4-BE49-F238E27FC236}">
                  <a16:creationId xmlns:a16="http://schemas.microsoft.com/office/drawing/2014/main" id="{194C9ACA-66ED-4F01-A3E1-C0640F04D582}"/>
                </a:ext>
              </a:extLst>
            </p:cNvPr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609;p17">
              <a:extLst>
                <a:ext uri="{FF2B5EF4-FFF2-40B4-BE49-F238E27FC236}">
                  <a16:creationId xmlns:a16="http://schemas.microsoft.com/office/drawing/2014/main" id="{A765CED6-7FED-4C06-8475-39BA527E3C21}"/>
                </a:ext>
              </a:extLst>
            </p:cNvPr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610;p17">
              <a:extLst>
                <a:ext uri="{FF2B5EF4-FFF2-40B4-BE49-F238E27FC236}">
                  <a16:creationId xmlns:a16="http://schemas.microsoft.com/office/drawing/2014/main" id="{1BF5DF4D-6A48-4691-8DE2-86E32A4E815F}"/>
                </a:ext>
              </a:extLst>
            </p:cNvPr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611;p17">
              <a:extLst>
                <a:ext uri="{FF2B5EF4-FFF2-40B4-BE49-F238E27FC236}">
                  <a16:creationId xmlns:a16="http://schemas.microsoft.com/office/drawing/2014/main" id="{DFAF14C3-CAA8-4FE2-97A7-062C4FD5F3D5}"/>
                </a:ext>
              </a:extLst>
            </p:cNvPr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612;p17">
              <a:extLst>
                <a:ext uri="{FF2B5EF4-FFF2-40B4-BE49-F238E27FC236}">
                  <a16:creationId xmlns:a16="http://schemas.microsoft.com/office/drawing/2014/main" id="{AC6CB6F9-7C4B-43DB-9CE1-3A21FF140E09}"/>
                </a:ext>
              </a:extLst>
            </p:cNvPr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613;p17">
              <a:extLst>
                <a:ext uri="{FF2B5EF4-FFF2-40B4-BE49-F238E27FC236}">
                  <a16:creationId xmlns:a16="http://schemas.microsoft.com/office/drawing/2014/main" id="{E2A12D88-9168-41E8-9BDF-73AA00A03028}"/>
                </a:ext>
              </a:extLst>
            </p:cNvPr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614;p17">
              <a:extLst>
                <a:ext uri="{FF2B5EF4-FFF2-40B4-BE49-F238E27FC236}">
                  <a16:creationId xmlns:a16="http://schemas.microsoft.com/office/drawing/2014/main" id="{AEB1AA27-7315-47AA-B4B4-99AB1A7D6398}"/>
                </a:ext>
              </a:extLst>
            </p:cNvPr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615;p17">
              <a:extLst>
                <a:ext uri="{FF2B5EF4-FFF2-40B4-BE49-F238E27FC236}">
                  <a16:creationId xmlns:a16="http://schemas.microsoft.com/office/drawing/2014/main" id="{D97C5037-9754-4CFD-BB99-C9823E75A866}"/>
                </a:ext>
              </a:extLst>
            </p:cNvPr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616;p17">
              <a:extLst>
                <a:ext uri="{FF2B5EF4-FFF2-40B4-BE49-F238E27FC236}">
                  <a16:creationId xmlns:a16="http://schemas.microsoft.com/office/drawing/2014/main" id="{A961FF36-A8CB-4F8C-B2AE-EF23DE966468}"/>
                </a:ext>
              </a:extLst>
            </p:cNvPr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617;p17">
              <a:extLst>
                <a:ext uri="{FF2B5EF4-FFF2-40B4-BE49-F238E27FC236}">
                  <a16:creationId xmlns:a16="http://schemas.microsoft.com/office/drawing/2014/main" id="{558EEE51-9D5B-405A-AAA8-EF3C54F3464C}"/>
                </a:ext>
              </a:extLst>
            </p:cNvPr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618;p17">
              <a:extLst>
                <a:ext uri="{FF2B5EF4-FFF2-40B4-BE49-F238E27FC236}">
                  <a16:creationId xmlns:a16="http://schemas.microsoft.com/office/drawing/2014/main" id="{B6F173D2-3A1B-45D0-8349-F03246424C63}"/>
                </a:ext>
              </a:extLst>
            </p:cNvPr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619;p17">
              <a:extLst>
                <a:ext uri="{FF2B5EF4-FFF2-40B4-BE49-F238E27FC236}">
                  <a16:creationId xmlns:a16="http://schemas.microsoft.com/office/drawing/2014/main" id="{8B5930D9-E15B-4350-BE6E-C15DE318AD25}"/>
                </a:ext>
              </a:extLst>
            </p:cNvPr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" name="Google Shape;620;p17">
              <a:extLst>
                <a:ext uri="{FF2B5EF4-FFF2-40B4-BE49-F238E27FC236}">
                  <a16:creationId xmlns:a16="http://schemas.microsoft.com/office/drawing/2014/main" id="{D3FD6D29-F9E1-4E9A-BFFE-B462E7406110}"/>
                </a:ext>
              </a:extLst>
            </p:cNvPr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4" name="Google Shape;621;p17">
                <a:extLst>
                  <a:ext uri="{FF2B5EF4-FFF2-40B4-BE49-F238E27FC236}">
                    <a16:creationId xmlns:a16="http://schemas.microsoft.com/office/drawing/2014/main" id="{63EF21E8-A160-4F5F-BD4B-7570D31068BF}"/>
                  </a:ext>
                </a:extLst>
              </p:cNvPr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75" name="Google Shape;622;p17">
                  <a:extLst>
                    <a:ext uri="{FF2B5EF4-FFF2-40B4-BE49-F238E27FC236}">
                      <a16:creationId xmlns:a16="http://schemas.microsoft.com/office/drawing/2014/main" id="{994F7B8E-65E1-4C22-A413-D0269A47C0B4}"/>
                    </a:ext>
                  </a:extLst>
                </p:cNvPr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" name="Google Shape;623;p17">
                  <a:extLst>
                    <a:ext uri="{FF2B5EF4-FFF2-40B4-BE49-F238E27FC236}">
                      <a16:creationId xmlns:a16="http://schemas.microsoft.com/office/drawing/2014/main" id="{C419C830-673B-402E-BB97-FBE2C18B7440}"/>
                    </a:ext>
                  </a:extLst>
                </p:cNvPr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" name="Google Shape;624;p17">
                  <a:extLst>
                    <a:ext uri="{FF2B5EF4-FFF2-40B4-BE49-F238E27FC236}">
                      <a16:creationId xmlns:a16="http://schemas.microsoft.com/office/drawing/2014/main" id="{CEB518C7-8AB7-4A43-B8BE-425858473D12}"/>
                    </a:ext>
                  </a:extLst>
                </p:cNvPr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78" name="Google Shape;625;p17">
                  <a:extLst>
                    <a:ext uri="{FF2B5EF4-FFF2-40B4-BE49-F238E27FC236}">
                      <a16:creationId xmlns:a16="http://schemas.microsoft.com/office/drawing/2014/main" id="{1B1DDFAA-6F27-4DA6-AB81-B4C60524CDFD}"/>
                    </a:ext>
                  </a:extLst>
                </p:cNvPr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143" name="Google Shape;626;p17">
                    <a:extLst>
                      <a:ext uri="{FF2B5EF4-FFF2-40B4-BE49-F238E27FC236}">
                        <a16:creationId xmlns:a16="http://schemas.microsoft.com/office/drawing/2014/main" id="{B6571711-CD3D-4674-947F-1A16177F25F5}"/>
                      </a:ext>
                    </a:extLst>
                  </p:cNvPr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4" name="Google Shape;627;p17">
                    <a:extLst>
                      <a:ext uri="{FF2B5EF4-FFF2-40B4-BE49-F238E27FC236}">
                        <a16:creationId xmlns:a16="http://schemas.microsoft.com/office/drawing/2014/main" id="{34924740-401D-4F36-B2E7-F10626F50FAC}"/>
                      </a:ext>
                    </a:extLst>
                  </p:cNvPr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79" name="Google Shape;628;p17">
                  <a:extLst>
                    <a:ext uri="{FF2B5EF4-FFF2-40B4-BE49-F238E27FC236}">
                      <a16:creationId xmlns:a16="http://schemas.microsoft.com/office/drawing/2014/main" id="{1BABBE78-3832-4479-B4AF-BEA88D74D535}"/>
                    </a:ext>
                  </a:extLst>
                </p:cNvPr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" name="Google Shape;629;p17">
                  <a:extLst>
                    <a:ext uri="{FF2B5EF4-FFF2-40B4-BE49-F238E27FC236}">
                      <a16:creationId xmlns:a16="http://schemas.microsoft.com/office/drawing/2014/main" id="{33A85147-F60E-42D0-A1BE-D308942BEC1F}"/>
                    </a:ext>
                  </a:extLst>
                </p:cNvPr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" name="Google Shape;630;p17">
                  <a:extLst>
                    <a:ext uri="{FF2B5EF4-FFF2-40B4-BE49-F238E27FC236}">
                      <a16:creationId xmlns:a16="http://schemas.microsoft.com/office/drawing/2014/main" id="{984CCD91-310D-4122-B854-FCBCA2E13F9E}"/>
                    </a:ext>
                  </a:extLst>
                </p:cNvPr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" name="Google Shape;631;p17">
                  <a:extLst>
                    <a:ext uri="{FF2B5EF4-FFF2-40B4-BE49-F238E27FC236}">
                      <a16:creationId xmlns:a16="http://schemas.microsoft.com/office/drawing/2014/main" id="{848B682B-3EF1-476E-9B8B-AB9ED50D6873}"/>
                    </a:ext>
                  </a:extLst>
                </p:cNvPr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" name="Google Shape;632;p17">
                  <a:extLst>
                    <a:ext uri="{FF2B5EF4-FFF2-40B4-BE49-F238E27FC236}">
                      <a16:creationId xmlns:a16="http://schemas.microsoft.com/office/drawing/2014/main" id="{F071C6F4-6D7F-4768-B6D5-E3563071F2BE}"/>
                    </a:ext>
                  </a:extLst>
                </p:cNvPr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" name="Google Shape;633;p17">
                  <a:extLst>
                    <a:ext uri="{FF2B5EF4-FFF2-40B4-BE49-F238E27FC236}">
                      <a16:creationId xmlns:a16="http://schemas.microsoft.com/office/drawing/2014/main" id="{5C996014-166F-467D-8AE0-09567DC13BC0}"/>
                    </a:ext>
                  </a:extLst>
                </p:cNvPr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" name="Google Shape;634;p17">
                  <a:extLst>
                    <a:ext uri="{FF2B5EF4-FFF2-40B4-BE49-F238E27FC236}">
                      <a16:creationId xmlns:a16="http://schemas.microsoft.com/office/drawing/2014/main" id="{FB7CCC2B-8220-40B9-98C4-CD5E51DE3E37}"/>
                    </a:ext>
                  </a:extLst>
                </p:cNvPr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" name="Google Shape;635;p17">
                  <a:extLst>
                    <a:ext uri="{FF2B5EF4-FFF2-40B4-BE49-F238E27FC236}">
                      <a16:creationId xmlns:a16="http://schemas.microsoft.com/office/drawing/2014/main" id="{77622246-AABF-475D-8E9B-32E1A8EA3662}"/>
                    </a:ext>
                  </a:extLst>
                </p:cNvPr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" name="Google Shape;636;p17">
                  <a:extLst>
                    <a:ext uri="{FF2B5EF4-FFF2-40B4-BE49-F238E27FC236}">
                      <a16:creationId xmlns:a16="http://schemas.microsoft.com/office/drawing/2014/main" id="{327774FF-9F1F-4F4D-9B4E-C8AA2FE33744}"/>
                    </a:ext>
                  </a:extLst>
                </p:cNvPr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" name="Google Shape;637;p17">
                  <a:extLst>
                    <a:ext uri="{FF2B5EF4-FFF2-40B4-BE49-F238E27FC236}">
                      <a16:creationId xmlns:a16="http://schemas.microsoft.com/office/drawing/2014/main" id="{D03CB01F-61D7-43B5-8622-45C6019E0282}"/>
                    </a:ext>
                  </a:extLst>
                </p:cNvPr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" name="Google Shape;638;p17">
                  <a:extLst>
                    <a:ext uri="{FF2B5EF4-FFF2-40B4-BE49-F238E27FC236}">
                      <a16:creationId xmlns:a16="http://schemas.microsoft.com/office/drawing/2014/main" id="{A98E50CE-B872-4643-9A5C-EE837E7B0D41}"/>
                    </a:ext>
                  </a:extLst>
                </p:cNvPr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" name="Google Shape;639;p17">
                  <a:extLst>
                    <a:ext uri="{FF2B5EF4-FFF2-40B4-BE49-F238E27FC236}">
                      <a16:creationId xmlns:a16="http://schemas.microsoft.com/office/drawing/2014/main" id="{C3CA8F0C-1437-4DB3-9941-22A3BD9540CF}"/>
                    </a:ext>
                  </a:extLst>
                </p:cNvPr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" name="Google Shape;640;p17">
                  <a:extLst>
                    <a:ext uri="{FF2B5EF4-FFF2-40B4-BE49-F238E27FC236}">
                      <a16:creationId xmlns:a16="http://schemas.microsoft.com/office/drawing/2014/main" id="{C9D208C2-3EF0-4B2A-8DB3-0EEA998CA1F6}"/>
                    </a:ext>
                  </a:extLst>
                </p:cNvPr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" name="Google Shape;641;p17">
                  <a:extLst>
                    <a:ext uri="{FF2B5EF4-FFF2-40B4-BE49-F238E27FC236}">
                      <a16:creationId xmlns:a16="http://schemas.microsoft.com/office/drawing/2014/main" id="{6F016428-6C54-4107-9D2C-8915C5D4C011}"/>
                    </a:ext>
                  </a:extLst>
                </p:cNvPr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" name="Google Shape;642;p17">
                  <a:extLst>
                    <a:ext uri="{FF2B5EF4-FFF2-40B4-BE49-F238E27FC236}">
                      <a16:creationId xmlns:a16="http://schemas.microsoft.com/office/drawing/2014/main" id="{CFC90CA3-A228-4A24-AF23-EDFF86D0E533}"/>
                    </a:ext>
                  </a:extLst>
                </p:cNvPr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" name="Google Shape;643;p17">
                  <a:extLst>
                    <a:ext uri="{FF2B5EF4-FFF2-40B4-BE49-F238E27FC236}">
                      <a16:creationId xmlns:a16="http://schemas.microsoft.com/office/drawing/2014/main" id="{4C692969-AF95-4ED5-BDB7-8C23D91C664A}"/>
                    </a:ext>
                  </a:extLst>
                </p:cNvPr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" name="Google Shape;644;p17">
                  <a:extLst>
                    <a:ext uri="{FF2B5EF4-FFF2-40B4-BE49-F238E27FC236}">
                      <a16:creationId xmlns:a16="http://schemas.microsoft.com/office/drawing/2014/main" id="{62D92A79-C063-4BCE-8319-20DF39718F80}"/>
                    </a:ext>
                  </a:extLst>
                </p:cNvPr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" name="Google Shape;645;p17">
                  <a:extLst>
                    <a:ext uri="{FF2B5EF4-FFF2-40B4-BE49-F238E27FC236}">
                      <a16:creationId xmlns:a16="http://schemas.microsoft.com/office/drawing/2014/main" id="{D5AA6A4B-DC78-428D-8290-2337BE8E58D4}"/>
                    </a:ext>
                  </a:extLst>
                </p:cNvPr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" name="Google Shape;646;p17">
                  <a:extLst>
                    <a:ext uri="{FF2B5EF4-FFF2-40B4-BE49-F238E27FC236}">
                      <a16:creationId xmlns:a16="http://schemas.microsoft.com/office/drawing/2014/main" id="{354D19BC-5480-4A69-89C5-9F09AFB5E376}"/>
                    </a:ext>
                  </a:extLst>
                </p:cNvPr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" name="Google Shape;647;p17">
                  <a:extLst>
                    <a:ext uri="{FF2B5EF4-FFF2-40B4-BE49-F238E27FC236}">
                      <a16:creationId xmlns:a16="http://schemas.microsoft.com/office/drawing/2014/main" id="{64BD9631-A46D-4FF1-AD7B-CA68A1BFFC00}"/>
                    </a:ext>
                  </a:extLst>
                </p:cNvPr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" name="Google Shape;648;p17">
                  <a:extLst>
                    <a:ext uri="{FF2B5EF4-FFF2-40B4-BE49-F238E27FC236}">
                      <a16:creationId xmlns:a16="http://schemas.microsoft.com/office/drawing/2014/main" id="{B2790E6A-ECE5-4AF9-8509-524E364D45A9}"/>
                    </a:ext>
                  </a:extLst>
                </p:cNvPr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" name="Google Shape;649;p17">
                  <a:extLst>
                    <a:ext uri="{FF2B5EF4-FFF2-40B4-BE49-F238E27FC236}">
                      <a16:creationId xmlns:a16="http://schemas.microsoft.com/office/drawing/2014/main" id="{611ABD2C-C679-4DB0-B638-4EA369B52C36}"/>
                    </a:ext>
                  </a:extLst>
                </p:cNvPr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" name="Google Shape;650;p17">
                  <a:extLst>
                    <a:ext uri="{FF2B5EF4-FFF2-40B4-BE49-F238E27FC236}">
                      <a16:creationId xmlns:a16="http://schemas.microsoft.com/office/drawing/2014/main" id="{1111EC59-C437-4EA3-8F79-E19A72168670}"/>
                    </a:ext>
                  </a:extLst>
                </p:cNvPr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" name="Google Shape;651;p17">
                  <a:extLst>
                    <a:ext uri="{FF2B5EF4-FFF2-40B4-BE49-F238E27FC236}">
                      <a16:creationId xmlns:a16="http://schemas.microsoft.com/office/drawing/2014/main" id="{678BE301-E603-4071-B9DB-304359154CD0}"/>
                    </a:ext>
                  </a:extLst>
                </p:cNvPr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" name="Google Shape;652;p17">
                  <a:extLst>
                    <a:ext uri="{FF2B5EF4-FFF2-40B4-BE49-F238E27FC236}">
                      <a16:creationId xmlns:a16="http://schemas.microsoft.com/office/drawing/2014/main" id="{9D47DC30-92AF-42D4-B8A5-B212952B4E9B}"/>
                    </a:ext>
                  </a:extLst>
                </p:cNvPr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" name="Google Shape;653;p17">
                  <a:extLst>
                    <a:ext uri="{FF2B5EF4-FFF2-40B4-BE49-F238E27FC236}">
                      <a16:creationId xmlns:a16="http://schemas.microsoft.com/office/drawing/2014/main" id="{C94392DE-8675-44EF-B739-510EADB992E6}"/>
                    </a:ext>
                  </a:extLst>
                </p:cNvPr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" name="Google Shape;654;p17">
                  <a:extLst>
                    <a:ext uri="{FF2B5EF4-FFF2-40B4-BE49-F238E27FC236}">
                      <a16:creationId xmlns:a16="http://schemas.microsoft.com/office/drawing/2014/main" id="{2E0A469C-CC36-4FCC-B08F-E14B135F5978}"/>
                    </a:ext>
                  </a:extLst>
                </p:cNvPr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" name="Google Shape;655;p17">
                  <a:extLst>
                    <a:ext uri="{FF2B5EF4-FFF2-40B4-BE49-F238E27FC236}">
                      <a16:creationId xmlns:a16="http://schemas.microsoft.com/office/drawing/2014/main" id="{E9F01087-59A3-4EAD-9243-B98792649BFD}"/>
                    </a:ext>
                  </a:extLst>
                </p:cNvPr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" name="Google Shape;656;p17">
                  <a:extLst>
                    <a:ext uri="{FF2B5EF4-FFF2-40B4-BE49-F238E27FC236}">
                      <a16:creationId xmlns:a16="http://schemas.microsoft.com/office/drawing/2014/main" id="{14227D93-7D0E-43F0-9550-98288417D2F2}"/>
                    </a:ext>
                  </a:extLst>
                </p:cNvPr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" name="Google Shape;657;p17">
                  <a:extLst>
                    <a:ext uri="{FF2B5EF4-FFF2-40B4-BE49-F238E27FC236}">
                      <a16:creationId xmlns:a16="http://schemas.microsoft.com/office/drawing/2014/main" id="{5C534372-C0A4-4F78-9785-DC6ADB943E59}"/>
                    </a:ext>
                  </a:extLst>
                </p:cNvPr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" name="Google Shape;658;p17">
                  <a:extLst>
                    <a:ext uri="{FF2B5EF4-FFF2-40B4-BE49-F238E27FC236}">
                      <a16:creationId xmlns:a16="http://schemas.microsoft.com/office/drawing/2014/main" id="{B363B780-4546-485F-BB8C-F9142F9A12B5}"/>
                    </a:ext>
                  </a:extLst>
                </p:cNvPr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" name="Google Shape;659;p17">
                  <a:extLst>
                    <a:ext uri="{FF2B5EF4-FFF2-40B4-BE49-F238E27FC236}">
                      <a16:creationId xmlns:a16="http://schemas.microsoft.com/office/drawing/2014/main" id="{F2C0596D-0A65-4693-8AAB-431F9F36E21B}"/>
                    </a:ext>
                  </a:extLst>
                </p:cNvPr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" name="Google Shape;660;p17">
                  <a:extLst>
                    <a:ext uri="{FF2B5EF4-FFF2-40B4-BE49-F238E27FC236}">
                      <a16:creationId xmlns:a16="http://schemas.microsoft.com/office/drawing/2014/main" id="{2EC5FC75-5DAE-427C-BC93-4CE87B701B4A}"/>
                    </a:ext>
                  </a:extLst>
                </p:cNvPr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" name="Google Shape;661;p17">
                  <a:extLst>
                    <a:ext uri="{FF2B5EF4-FFF2-40B4-BE49-F238E27FC236}">
                      <a16:creationId xmlns:a16="http://schemas.microsoft.com/office/drawing/2014/main" id="{2E774391-7F16-403D-AF8E-2A1488BAC818}"/>
                    </a:ext>
                  </a:extLst>
                </p:cNvPr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" name="Google Shape;662;p17">
                  <a:extLst>
                    <a:ext uri="{FF2B5EF4-FFF2-40B4-BE49-F238E27FC236}">
                      <a16:creationId xmlns:a16="http://schemas.microsoft.com/office/drawing/2014/main" id="{4CD0733C-6BA7-4247-B25C-CD5D65300399}"/>
                    </a:ext>
                  </a:extLst>
                </p:cNvPr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" name="Google Shape;663;p17">
                  <a:extLst>
                    <a:ext uri="{FF2B5EF4-FFF2-40B4-BE49-F238E27FC236}">
                      <a16:creationId xmlns:a16="http://schemas.microsoft.com/office/drawing/2014/main" id="{83F4A7DE-A203-443D-B9C4-8E24510D9C88}"/>
                    </a:ext>
                  </a:extLst>
                </p:cNvPr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" name="Google Shape;664;p17">
                  <a:extLst>
                    <a:ext uri="{FF2B5EF4-FFF2-40B4-BE49-F238E27FC236}">
                      <a16:creationId xmlns:a16="http://schemas.microsoft.com/office/drawing/2014/main" id="{258C2F6D-00DD-4A17-B301-826FD68514C3}"/>
                    </a:ext>
                  </a:extLst>
                </p:cNvPr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" name="Google Shape;665;p17">
                  <a:extLst>
                    <a:ext uri="{FF2B5EF4-FFF2-40B4-BE49-F238E27FC236}">
                      <a16:creationId xmlns:a16="http://schemas.microsoft.com/office/drawing/2014/main" id="{1E37EDE1-9A80-40AF-99B8-46BF6B764BA5}"/>
                    </a:ext>
                  </a:extLst>
                </p:cNvPr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" name="Google Shape;666;p17">
                  <a:extLst>
                    <a:ext uri="{FF2B5EF4-FFF2-40B4-BE49-F238E27FC236}">
                      <a16:creationId xmlns:a16="http://schemas.microsoft.com/office/drawing/2014/main" id="{88AE269E-3395-4E3E-AF01-8C3E4842240F}"/>
                    </a:ext>
                  </a:extLst>
                </p:cNvPr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" name="Google Shape;667;p17">
                  <a:extLst>
                    <a:ext uri="{FF2B5EF4-FFF2-40B4-BE49-F238E27FC236}">
                      <a16:creationId xmlns:a16="http://schemas.microsoft.com/office/drawing/2014/main" id="{BA3A2788-0E30-4B82-BBE2-5D32D1715E43}"/>
                    </a:ext>
                  </a:extLst>
                </p:cNvPr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" name="Google Shape;668;p17">
                  <a:extLst>
                    <a:ext uri="{FF2B5EF4-FFF2-40B4-BE49-F238E27FC236}">
                      <a16:creationId xmlns:a16="http://schemas.microsoft.com/office/drawing/2014/main" id="{EE83DF20-E688-4C2E-87AD-4644CB3A6946}"/>
                    </a:ext>
                  </a:extLst>
                </p:cNvPr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" name="Google Shape;669;p17">
                  <a:extLst>
                    <a:ext uri="{FF2B5EF4-FFF2-40B4-BE49-F238E27FC236}">
                      <a16:creationId xmlns:a16="http://schemas.microsoft.com/office/drawing/2014/main" id="{CB70EE1C-95B1-4F84-B1E9-C2677221CAA4}"/>
                    </a:ext>
                  </a:extLst>
                </p:cNvPr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" name="Google Shape;670;p17">
                  <a:extLst>
                    <a:ext uri="{FF2B5EF4-FFF2-40B4-BE49-F238E27FC236}">
                      <a16:creationId xmlns:a16="http://schemas.microsoft.com/office/drawing/2014/main" id="{37098D5C-4201-47E2-A7E8-6C8602ED5C8A}"/>
                    </a:ext>
                  </a:extLst>
                </p:cNvPr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" name="Google Shape;671;p17">
                  <a:extLst>
                    <a:ext uri="{FF2B5EF4-FFF2-40B4-BE49-F238E27FC236}">
                      <a16:creationId xmlns:a16="http://schemas.microsoft.com/office/drawing/2014/main" id="{5E5C705F-9A76-4458-96E5-B25CA8DA8EFE}"/>
                    </a:ext>
                  </a:extLst>
                </p:cNvPr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" name="Google Shape;672;p17">
                  <a:extLst>
                    <a:ext uri="{FF2B5EF4-FFF2-40B4-BE49-F238E27FC236}">
                      <a16:creationId xmlns:a16="http://schemas.microsoft.com/office/drawing/2014/main" id="{50E24705-C50B-4C1C-AD25-500D8E55B54F}"/>
                    </a:ext>
                  </a:extLst>
                </p:cNvPr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" name="Google Shape;673;p17">
                  <a:extLst>
                    <a:ext uri="{FF2B5EF4-FFF2-40B4-BE49-F238E27FC236}">
                      <a16:creationId xmlns:a16="http://schemas.microsoft.com/office/drawing/2014/main" id="{9A89B5F0-15C3-483F-9846-FDDA5FFE1C55}"/>
                    </a:ext>
                  </a:extLst>
                </p:cNvPr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" name="Google Shape;674;p17">
                  <a:extLst>
                    <a:ext uri="{FF2B5EF4-FFF2-40B4-BE49-F238E27FC236}">
                      <a16:creationId xmlns:a16="http://schemas.microsoft.com/office/drawing/2014/main" id="{F2027660-79D3-4752-B998-C3036F9A2851}"/>
                    </a:ext>
                  </a:extLst>
                </p:cNvPr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" name="Google Shape;675;p17">
                  <a:extLst>
                    <a:ext uri="{FF2B5EF4-FFF2-40B4-BE49-F238E27FC236}">
                      <a16:creationId xmlns:a16="http://schemas.microsoft.com/office/drawing/2014/main" id="{584546AF-EE68-4526-9B33-3BE612532DBA}"/>
                    </a:ext>
                  </a:extLst>
                </p:cNvPr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" name="Google Shape;676;p17">
                  <a:extLst>
                    <a:ext uri="{FF2B5EF4-FFF2-40B4-BE49-F238E27FC236}">
                      <a16:creationId xmlns:a16="http://schemas.microsoft.com/office/drawing/2014/main" id="{312D84CA-FF97-4DA2-836F-90F80EF5B3DD}"/>
                    </a:ext>
                  </a:extLst>
                </p:cNvPr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" name="Google Shape;677;p17">
                  <a:extLst>
                    <a:ext uri="{FF2B5EF4-FFF2-40B4-BE49-F238E27FC236}">
                      <a16:creationId xmlns:a16="http://schemas.microsoft.com/office/drawing/2014/main" id="{E6B325B3-8D54-4D5E-8E98-FD37DE9BAF94}"/>
                    </a:ext>
                  </a:extLst>
                </p:cNvPr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" name="Google Shape;678;p17">
                  <a:extLst>
                    <a:ext uri="{FF2B5EF4-FFF2-40B4-BE49-F238E27FC236}">
                      <a16:creationId xmlns:a16="http://schemas.microsoft.com/office/drawing/2014/main" id="{C210ADD3-AFF0-4807-81C9-F1F9DBBED170}"/>
                    </a:ext>
                  </a:extLst>
                </p:cNvPr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" name="Google Shape;679;p17">
                  <a:extLst>
                    <a:ext uri="{FF2B5EF4-FFF2-40B4-BE49-F238E27FC236}">
                      <a16:creationId xmlns:a16="http://schemas.microsoft.com/office/drawing/2014/main" id="{80FC5D8C-5996-40DC-956D-CA7324D1D24D}"/>
                    </a:ext>
                  </a:extLst>
                </p:cNvPr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" name="Google Shape;680;p17">
                  <a:extLst>
                    <a:ext uri="{FF2B5EF4-FFF2-40B4-BE49-F238E27FC236}">
                      <a16:creationId xmlns:a16="http://schemas.microsoft.com/office/drawing/2014/main" id="{FC3D99B2-CACC-4A08-AA61-9F840F933E74}"/>
                    </a:ext>
                  </a:extLst>
                </p:cNvPr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" name="Google Shape;681;p17">
                  <a:extLst>
                    <a:ext uri="{FF2B5EF4-FFF2-40B4-BE49-F238E27FC236}">
                      <a16:creationId xmlns:a16="http://schemas.microsoft.com/office/drawing/2014/main" id="{B8010532-D873-4A0A-A49D-E31DB2D41143}"/>
                    </a:ext>
                  </a:extLst>
                </p:cNvPr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" name="Google Shape;682;p17">
                  <a:extLst>
                    <a:ext uri="{FF2B5EF4-FFF2-40B4-BE49-F238E27FC236}">
                      <a16:creationId xmlns:a16="http://schemas.microsoft.com/office/drawing/2014/main" id="{0FC0C519-84FA-4997-ACC9-712ABFE01BFE}"/>
                    </a:ext>
                  </a:extLst>
                </p:cNvPr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" name="Google Shape;683;p17">
                  <a:extLst>
                    <a:ext uri="{FF2B5EF4-FFF2-40B4-BE49-F238E27FC236}">
                      <a16:creationId xmlns:a16="http://schemas.microsoft.com/office/drawing/2014/main" id="{A55C3A98-A378-4A74-A63B-5F53A5262627}"/>
                    </a:ext>
                  </a:extLst>
                </p:cNvPr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" name="Google Shape;684;p17">
                  <a:extLst>
                    <a:ext uri="{FF2B5EF4-FFF2-40B4-BE49-F238E27FC236}">
                      <a16:creationId xmlns:a16="http://schemas.microsoft.com/office/drawing/2014/main" id="{23E39760-6826-459D-9BC9-D8FE7AB866FD}"/>
                    </a:ext>
                  </a:extLst>
                </p:cNvPr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" name="Google Shape;685;p17">
                  <a:extLst>
                    <a:ext uri="{FF2B5EF4-FFF2-40B4-BE49-F238E27FC236}">
                      <a16:creationId xmlns:a16="http://schemas.microsoft.com/office/drawing/2014/main" id="{2966DECE-98EC-4F60-836F-0C8D15B11003}"/>
                    </a:ext>
                  </a:extLst>
                </p:cNvPr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" name="Google Shape;686;p17">
                  <a:extLst>
                    <a:ext uri="{FF2B5EF4-FFF2-40B4-BE49-F238E27FC236}">
                      <a16:creationId xmlns:a16="http://schemas.microsoft.com/office/drawing/2014/main" id="{6194A8D9-53B5-4441-8050-4DBAE2B7132E}"/>
                    </a:ext>
                  </a:extLst>
                </p:cNvPr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" name="Google Shape;687;p17">
                  <a:extLst>
                    <a:ext uri="{FF2B5EF4-FFF2-40B4-BE49-F238E27FC236}">
                      <a16:creationId xmlns:a16="http://schemas.microsoft.com/office/drawing/2014/main" id="{9C686869-CFC7-465C-B194-09E6A324F0C0}"/>
                    </a:ext>
                  </a:extLst>
                </p:cNvPr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" name="Google Shape;688;p17">
                  <a:extLst>
                    <a:ext uri="{FF2B5EF4-FFF2-40B4-BE49-F238E27FC236}">
                      <a16:creationId xmlns:a16="http://schemas.microsoft.com/office/drawing/2014/main" id="{CEFF3500-5129-4BBF-B9C2-4D8C92F8A1D5}"/>
                    </a:ext>
                  </a:extLst>
                </p:cNvPr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" name="Google Shape;689;p17">
                  <a:extLst>
                    <a:ext uri="{FF2B5EF4-FFF2-40B4-BE49-F238E27FC236}">
                      <a16:creationId xmlns:a16="http://schemas.microsoft.com/office/drawing/2014/main" id="{5042D6E7-CEF1-4B1B-AEF9-126EFF79587C}"/>
                    </a:ext>
                  </a:extLst>
                </p:cNvPr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" name="Google Shape;690;p17">
                  <a:extLst>
                    <a:ext uri="{FF2B5EF4-FFF2-40B4-BE49-F238E27FC236}">
                      <a16:creationId xmlns:a16="http://schemas.microsoft.com/office/drawing/2014/main" id="{5CECB04E-E4AB-4946-9FC9-8D93DD41DE3C}"/>
                    </a:ext>
                  </a:extLst>
                </p:cNvPr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" name="Google Shape;691;p17">
                  <a:extLst>
                    <a:ext uri="{FF2B5EF4-FFF2-40B4-BE49-F238E27FC236}">
                      <a16:creationId xmlns:a16="http://schemas.microsoft.com/office/drawing/2014/main" id="{823B6857-61B4-446A-9694-7ACCB509C2A0}"/>
                    </a:ext>
                  </a:extLst>
                </p:cNvPr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5" name="Google Shape;692;p17">
                <a:extLst>
                  <a:ext uri="{FF2B5EF4-FFF2-40B4-BE49-F238E27FC236}">
                    <a16:creationId xmlns:a16="http://schemas.microsoft.com/office/drawing/2014/main" id="{06960D80-A086-42B9-91FD-D6F70B849EC1}"/>
                  </a:ext>
                </a:extLst>
              </p:cNvPr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6" name="Google Shape;693;p17">
                  <a:extLst>
                    <a:ext uri="{FF2B5EF4-FFF2-40B4-BE49-F238E27FC236}">
                      <a16:creationId xmlns:a16="http://schemas.microsoft.com/office/drawing/2014/main" id="{7A9975B0-E13A-4FB2-8399-0016F3C20A95}"/>
                    </a:ext>
                  </a:extLst>
                </p:cNvPr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70" name="Google Shape;694;p17">
                    <a:extLst>
                      <a:ext uri="{FF2B5EF4-FFF2-40B4-BE49-F238E27FC236}">
                        <a16:creationId xmlns:a16="http://schemas.microsoft.com/office/drawing/2014/main" id="{C64D9201-3B94-4891-8C61-775489F73497}"/>
                      </a:ext>
                    </a:extLst>
                  </p:cNvPr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" name="Google Shape;695;p17">
                    <a:extLst>
                      <a:ext uri="{FF2B5EF4-FFF2-40B4-BE49-F238E27FC236}">
                        <a16:creationId xmlns:a16="http://schemas.microsoft.com/office/drawing/2014/main" id="{5096BE42-5E7F-4784-B6E0-6B501DCB3AFC}"/>
                      </a:ext>
                    </a:extLst>
                  </p:cNvPr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" name="Google Shape;696;p17">
                    <a:extLst>
                      <a:ext uri="{FF2B5EF4-FFF2-40B4-BE49-F238E27FC236}">
                        <a16:creationId xmlns:a16="http://schemas.microsoft.com/office/drawing/2014/main" id="{94F3EBBB-8156-4596-A966-237E9A1503AA}"/>
                      </a:ext>
                    </a:extLst>
                  </p:cNvPr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" name="Google Shape;697;p17">
                    <a:extLst>
                      <a:ext uri="{FF2B5EF4-FFF2-40B4-BE49-F238E27FC236}">
                        <a16:creationId xmlns:a16="http://schemas.microsoft.com/office/drawing/2014/main" id="{B2CC3768-0191-4DF3-B859-E6A8147B1A96}"/>
                      </a:ext>
                    </a:extLst>
                  </p:cNvPr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" name="Google Shape;698;p17">
                    <a:extLst>
                      <a:ext uri="{FF2B5EF4-FFF2-40B4-BE49-F238E27FC236}">
                        <a16:creationId xmlns:a16="http://schemas.microsoft.com/office/drawing/2014/main" id="{1A55842C-48F5-4921-B202-81C592507E2F}"/>
                      </a:ext>
                    </a:extLst>
                  </p:cNvPr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7" name="Google Shape;699;p17">
                  <a:extLst>
                    <a:ext uri="{FF2B5EF4-FFF2-40B4-BE49-F238E27FC236}">
                      <a16:creationId xmlns:a16="http://schemas.microsoft.com/office/drawing/2014/main" id="{9AFD469B-03B4-4677-BC6F-E2DF6A2FF706}"/>
                    </a:ext>
                  </a:extLst>
                </p:cNvPr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" name="Google Shape;700;p17">
                  <a:extLst>
                    <a:ext uri="{FF2B5EF4-FFF2-40B4-BE49-F238E27FC236}">
                      <a16:creationId xmlns:a16="http://schemas.microsoft.com/office/drawing/2014/main" id="{C3917520-672D-47B0-AB75-1C0CE2FF7BF2}"/>
                    </a:ext>
                  </a:extLst>
                </p:cNvPr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" name="Google Shape;701;p17">
                  <a:extLst>
                    <a:ext uri="{FF2B5EF4-FFF2-40B4-BE49-F238E27FC236}">
                      <a16:creationId xmlns:a16="http://schemas.microsoft.com/office/drawing/2014/main" id="{87A059F7-FBCA-42B1-B7CE-01B03C0CF619}"/>
                    </a:ext>
                  </a:extLst>
                </p:cNvPr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9" name="Google Shape;702;p17">
              <a:extLst>
                <a:ext uri="{FF2B5EF4-FFF2-40B4-BE49-F238E27FC236}">
                  <a16:creationId xmlns:a16="http://schemas.microsoft.com/office/drawing/2014/main" id="{E8983127-6E4D-4F0D-902C-424B7C372199}"/>
                </a:ext>
              </a:extLst>
            </p:cNvPr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703;p17">
              <a:extLst>
                <a:ext uri="{FF2B5EF4-FFF2-40B4-BE49-F238E27FC236}">
                  <a16:creationId xmlns:a16="http://schemas.microsoft.com/office/drawing/2014/main" id="{95A42B30-C16D-4115-BBEE-D002CFA76003}"/>
                </a:ext>
              </a:extLst>
            </p:cNvPr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704;p17">
              <a:extLst>
                <a:ext uri="{FF2B5EF4-FFF2-40B4-BE49-F238E27FC236}">
                  <a16:creationId xmlns:a16="http://schemas.microsoft.com/office/drawing/2014/main" id="{C330FD2B-A60A-4287-8783-D226DB47D447}"/>
                </a:ext>
              </a:extLst>
            </p:cNvPr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705;p17">
              <a:extLst>
                <a:ext uri="{FF2B5EF4-FFF2-40B4-BE49-F238E27FC236}">
                  <a16:creationId xmlns:a16="http://schemas.microsoft.com/office/drawing/2014/main" id="{412E4695-8849-4809-94D7-C24167A0F502}"/>
                </a:ext>
              </a:extLst>
            </p:cNvPr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706;p17">
              <a:extLst>
                <a:ext uri="{FF2B5EF4-FFF2-40B4-BE49-F238E27FC236}">
                  <a16:creationId xmlns:a16="http://schemas.microsoft.com/office/drawing/2014/main" id="{EDCCEEC8-53D6-4ED8-9B22-3B99039E2FC0}"/>
                </a:ext>
              </a:extLst>
            </p:cNvPr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707;p17">
              <a:extLst>
                <a:ext uri="{FF2B5EF4-FFF2-40B4-BE49-F238E27FC236}">
                  <a16:creationId xmlns:a16="http://schemas.microsoft.com/office/drawing/2014/main" id="{C80E8DCD-DE7D-4A16-82D3-834837F7BB2A}"/>
                </a:ext>
              </a:extLst>
            </p:cNvPr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708;p17">
              <a:extLst>
                <a:ext uri="{FF2B5EF4-FFF2-40B4-BE49-F238E27FC236}">
                  <a16:creationId xmlns:a16="http://schemas.microsoft.com/office/drawing/2014/main" id="{48CF3411-D31A-4D57-A6B2-7CE31882AE21}"/>
                </a:ext>
              </a:extLst>
            </p:cNvPr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709;p17">
              <a:extLst>
                <a:ext uri="{FF2B5EF4-FFF2-40B4-BE49-F238E27FC236}">
                  <a16:creationId xmlns:a16="http://schemas.microsoft.com/office/drawing/2014/main" id="{EC0AB733-5D76-4020-8FC8-7870DC70DCF6}"/>
                </a:ext>
              </a:extLst>
            </p:cNvPr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710;p17">
              <a:extLst>
                <a:ext uri="{FF2B5EF4-FFF2-40B4-BE49-F238E27FC236}">
                  <a16:creationId xmlns:a16="http://schemas.microsoft.com/office/drawing/2014/main" id="{B673DCA4-083A-47CE-8603-4A2B414CC1CD}"/>
                </a:ext>
              </a:extLst>
            </p:cNvPr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711;p17">
              <a:extLst>
                <a:ext uri="{FF2B5EF4-FFF2-40B4-BE49-F238E27FC236}">
                  <a16:creationId xmlns:a16="http://schemas.microsoft.com/office/drawing/2014/main" id="{7D0E8C4D-1AEC-4DD8-A46E-4BA8CF1130BB}"/>
                </a:ext>
              </a:extLst>
            </p:cNvPr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712;p17">
              <a:extLst>
                <a:ext uri="{FF2B5EF4-FFF2-40B4-BE49-F238E27FC236}">
                  <a16:creationId xmlns:a16="http://schemas.microsoft.com/office/drawing/2014/main" id="{495B51D2-61B7-4CCE-99AF-ACA8FF40FEC4}"/>
                </a:ext>
              </a:extLst>
            </p:cNvPr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713;p17">
              <a:extLst>
                <a:ext uri="{FF2B5EF4-FFF2-40B4-BE49-F238E27FC236}">
                  <a16:creationId xmlns:a16="http://schemas.microsoft.com/office/drawing/2014/main" id="{0FDBC90D-B819-4C3D-936D-92E5F7369AF6}"/>
                </a:ext>
              </a:extLst>
            </p:cNvPr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714;p17">
              <a:extLst>
                <a:ext uri="{FF2B5EF4-FFF2-40B4-BE49-F238E27FC236}">
                  <a16:creationId xmlns:a16="http://schemas.microsoft.com/office/drawing/2014/main" id="{BFB77888-FB93-4167-8A65-846C0F9F6B73}"/>
                </a:ext>
              </a:extLst>
            </p:cNvPr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715;p17">
              <a:extLst>
                <a:ext uri="{FF2B5EF4-FFF2-40B4-BE49-F238E27FC236}">
                  <a16:creationId xmlns:a16="http://schemas.microsoft.com/office/drawing/2014/main" id="{0105D619-9AEC-42EA-AA6A-8272E457A708}"/>
                </a:ext>
              </a:extLst>
            </p:cNvPr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716;p17">
              <a:extLst>
                <a:ext uri="{FF2B5EF4-FFF2-40B4-BE49-F238E27FC236}">
                  <a16:creationId xmlns:a16="http://schemas.microsoft.com/office/drawing/2014/main" id="{FB6F89F9-92BD-4797-BF0E-4D1563BC613D}"/>
                </a:ext>
              </a:extLst>
            </p:cNvPr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717;p17">
              <a:extLst>
                <a:ext uri="{FF2B5EF4-FFF2-40B4-BE49-F238E27FC236}">
                  <a16:creationId xmlns:a16="http://schemas.microsoft.com/office/drawing/2014/main" id="{55653FE8-F008-467E-8C62-61702028997B}"/>
                </a:ext>
              </a:extLst>
            </p:cNvPr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718;p17">
              <a:extLst>
                <a:ext uri="{FF2B5EF4-FFF2-40B4-BE49-F238E27FC236}">
                  <a16:creationId xmlns:a16="http://schemas.microsoft.com/office/drawing/2014/main" id="{B07B8738-6E2E-463A-A57D-EBB30C43A6D3}"/>
                </a:ext>
              </a:extLst>
            </p:cNvPr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719;p17">
              <a:extLst>
                <a:ext uri="{FF2B5EF4-FFF2-40B4-BE49-F238E27FC236}">
                  <a16:creationId xmlns:a16="http://schemas.microsoft.com/office/drawing/2014/main" id="{09B5B574-7EA4-41A5-8CBC-8A82279D6D65}"/>
                </a:ext>
              </a:extLst>
            </p:cNvPr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720;p17">
              <a:extLst>
                <a:ext uri="{FF2B5EF4-FFF2-40B4-BE49-F238E27FC236}">
                  <a16:creationId xmlns:a16="http://schemas.microsoft.com/office/drawing/2014/main" id="{DF9D1CE8-0FA1-4DAB-9986-F2C4CB4A426D}"/>
                </a:ext>
              </a:extLst>
            </p:cNvPr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721;p17">
              <a:extLst>
                <a:ext uri="{FF2B5EF4-FFF2-40B4-BE49-F238E27FC236}">
                  <a16:creationId xmlns:a16="http://schemas.microsoft.com/office/drawing/2014/main" id="{F37E04DC-C5B0-49CC-A0FA-A5A7C2E4FBB7}"/>
                </a:ext>
              </a:extLst>
            </p:cNvPr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722;p17">
              <a:extLst>
                <a:ext uri="{FF2B5EF4-FFF2-40B4-BE49-F238E27FC236}">
                  <a16:creationId xmlns:a16="http://schemas.microsoft.com/office/drawing/2014/main" id="{434F62B4-0EAB-40F9-9EE7-85D549C89914}"/>
                </a:ext>
              </a:extLst>
            </p:cNvPr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723;p17">
              <a:extLst>
                <a:ext uri="{FF2B5EF4-FFF2-40B4-BE49-F238E27FC236}">
                  <a16:creationId xmlns:a16="http://schemas.microsoft.com/office/drawing/2014/main" id="{AB4C31BB-AC74-4C83-A698-C98593F900FB}"/>
                </a:ext>
              </a:extLst>
            </p:cNvPr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724;p17">
              <a:extLst>
                <a:ext uri="{FF2B5EF4-FFF2-40B4-BE49-F238E27FC236}">
                  <a16:creationId xmlns:a16="http://schemas.microsoft.com/office/drawing/2014/main" id="{DD51B05F-CD81-40D1-8011-D0BA1B6CA65A}"/>
                </a:ext>
              </a:extLst>
            </p:cNvPr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725;p17">
              <a:extLst>
                <a:ext uri="{FF2B5EF4-FFF2-40B4-BE49-F238E27FC236}">
                  <a16:creationId xmlns:a16="http://schemas.microsoft.com/office/drawing/2014/main" id="{3C80A2CC-3DAC-4F0A-8E2B-2087850BC4F3}"/>
                </a:ext>
              </a:extLst>
            </p:cNvPr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726;p17">
              <a:extLst>
                <a:ext uri="{FF2B5EF4-FFF2-40B4-BE49-F238E27FC236}">
                  <a16:creationId xmlns:a16="http://schemas.microsoft.com/office/drawing/2014/main" id="{BE4A8D48-5039-4E06-8F4C-98038B146FEE}"/>
                </a:ext>
              </a:extLst>
            </p:cNvPr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727;p17">
              <a:extLst>
                <a:ext uri="{FF2B5EF4-FFF2-40B4-BE49-F238E27FC236}">
                  <a16:creationId xmlns:a16="http://schemas.microsoft.com/office/drawing/2014/main" id="{2811E8F3-6B05-4D73-BC5A-9F018F9E87B1}"/>
                </a:ext>
              </a:extLst>
            </p:cNvPr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728;p17">
              <a:extLst>
                <a:ext uri="{FF2B5EF4-FFF2-40B4-BE49-F238E27FC236}">
                  <a16:creationId xmlns:a16="http://schemas.microsoft.com/office/drawing/2014/main" id="{2F315261-B4A0-431D-9C40-5D9BB42757F9}"/>
                </a:ext>
              </a:extLst>
            </p:cNvPr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729;p17">
              <a:extLst>
                <a:ext uri="{FF2B5EF4-FFF2-40B4-BE49-F238E27FC236}">
                  <a16:creationId xmlns:a16="http://schemas.microsoft.com/office/drawing/2014/main" id="{F4117F87-CA37-484E-BB5D-B5CD486CE510}"/>
                </a:ext>
              </a:extLst>
            </p:cNvPr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730;p17">
              <a:extLst>
                <a:ext uri="{FF2B5EF4-FFF2-40B4-BE49-F238E27FC236}">
                  <a16:creationId xmlns:a16="http://schemas.microsoft.com/office/drawing/2014/main" id="{F267C790-3254-4DDF-ACD0-57E2C3716EBA}"/>
                </a:ext>
              </a:extLst>
            </p:cNvPr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8" name="Google Shape;731;p17">
              <a:extLst>
                <a:ext uri="{FF2B5EF4-FFF2-40B4-BE49-F238E27FC236}">
                  <a16:creationId xmlns:a16="http://schemas.microsoft.com/office/drawing/2014/main" id="{712BA2B5-A3B3-44EC-B922-C5BC6D2139BF}"/>
                </a:ext>
              </a:extLst>
            </p:cNvPr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59" name="Google Shape;732;p17">
                <a:extLst>
                  <a:ext uri="{FF2B5EF4-FFF2-40B4-BE49-F238E27FC236}">
                    <a16:creationId xmlns:a16="http://schemas.microsoft.com/office/drawing/2014/main" id="{B1CD9464-A1CC-401A-A175-C26232375CF1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733;p17">
                <a:extLst>
                  <a:ext uri="{FF2B5EF4-FFF2-40B4-BE49-F238E27FC236}">
                    <a16:creationId xmlns:a16="http://schemas.microsoft.com/office/drawing/2014/main" id="{234A053D-E44F-4F00-95E1-5297CABE7D97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734;p17">
                <a:extLst>
                  <a:ext uri="{FF2B5EF4-FFF2-40B4-BE49-F238E27FC236}">
                    <a16:creationId xmlns:a16="http://schemas.microsoft.com/office/drawing/2014/main" id="{5D64065D-3AAD-4EF0-98FA-418060AA6595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735;p17">
                <a:extLst>
                  <a:ext uri="{FF2B5EF4-FFF2-40B4-BE49-F238E27FC236}">
                    <a16:creationId xmlns:a16="http://schemas.microsoft.com/office/drawing/2014/main" id="{1B8BF248-1907-433D-B939-CB7082071B5B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736;p17">
                <a:extLst>
                  <a:ext uri="{FF2B5EF4-FFF2-40B4-BE49-F238E27FC236}">
                    <a16:creationId xmlns:a16="http://schemas.microsoft.com/office/drawing/2014/main" id="{D4E3B7F4-D4EC-44FD-8A50-0D6735F5E0BE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4783357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1510</TotalTime>
  <Words>186</Words>
  <Application>Microsoft Office PowerPoint</Application>
  <PresentationFormat>On-screen Show (16:9)</PresentationFormat>
  <Paragraphs>49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Barlow</vt:lpstr>
      <vt:lpstr>Raleway</vt:lpstr>
      <vt:lpstr>Calibri</vt:lpstr>
      <vt:lpstr>Raleway Thin</vt:lpstr>
      <vt:lpstr>Arial</vt:lpstr>
      <vt:lpstr>Barlow Light</vt:lpstr>
      <vt:lpstr>Gaoler template</vt:lpstr>
      <vt:lpstr>Working with Python for Data Science</vt:lpstr>
      <vt:lpstr>HELLO!</vt:lpstr>
      <vt:lpstr>Agenda</vt:lpstr>
      <vt:lpstr>PowerPoint Presentation</vt:lpstr>
      <vt:lpstr>What is Data Science</vt:lpstr>
      <vt:lpstr>The Data Science Lifecycle</vt:lpstr>
      <vt:lpstr>Python</vt:lpstr>
      <vt:lpstr>Python – Major Benefits</vt:lpstr>
      <vt:lpstr>Python – Refresher</vt:lpstr>
      <vt:lpstr>Python – NumPy &amp; SciPy</vt:lpstr>
      <vt:lpstr>Python – Pandas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 Data Science </dc:title>
  <cp:lastModifiedBy>Arpit Jain</cp:lastModifiedBy>
  <cp:revision>8</cp:revision>
  <dcterms:modified xsi:type="dcterms:W3CDTF">2023-10-05T16:02:40Z</dcterms:modified>
</cp:coreProperties>
</file>