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adafruit.com/2-8-tft-touch-shiel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adafruit.com/arduin-o-phone-arduino-powered-diy-cellpho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me7mhrRbspk&amp;feature=youtu.b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XvMdL1PncEQ&amp;feature=youtu.b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onebotworkshop.com/nrf24l01-wireless-joystick/" TargetMode="External"/><Relationship Id="rId2" Type="http://schemas.openxmlformats.org/officeDocument/2006/relationships/hyperlink" Target="https://dronebotworkshop.com/robot-car-with-speed-senso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bu.in/product/tf-mini-lidar-laser-range-finder-security-li-dar-sensor-drones-uav-uas-robots/?gclid=Cj0KCQiA2ITuBRDkARIsAMK9Q7NiOrcN8jMZ9AV40g91kkpYognMGE3v_HN1abeSv8pkvGBVEx8ys2kaAj1jEALw_wc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Great projects</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13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F3DB-09C9-453D-A10B-F93B71F21499}"/>
              </a:ext>
            </a:extLst>
          </p:cNvPr>
          <p:cNvSpPr/>
          <p:nvPr/>
        </p:nvSpPr>
        <p:spPr>
          <a:xfrm>
            <a:off x="6282799" y="847364"/>
            <a:ext cx="5272597" cy="369332"/>
          </a:xfrm>
          <a:prstGeom prst="rect">
            <a:avLst/>
          </a:prstGeom>
        </p:spPr>
        <p:txBody>
          <a:bodyPr wrap="none">
            <a:spAutoFit/>
          </a:bodyPr>
          <a:lstStyle/>
          <a:p>
            <a:r>
              <a:rPr lang="en-US" dirty="0">
                <a:hlinkClick r:id="rId2"/>
              </a:rPr>
              <a:t>https://learn.adafruit.com/2-8-tft-touch-shield</a:t>
            </a:r>
            <a:endParaRPr lang="en-US" dirty="0"/>
          </a:p>
        </p:txBody>
      </p:sp>
      <p:pic>
        <p:nvPicPr>
          <p:cNvPr id="5" name="Picture 4">
            <a:extLst>
              <a:ext uri="{FF2B5EF4-FFF2-40B4-BE49-F238E27FC236}">
                <a16:creationId xmlns:a16="http://schemas.microsoft.com/office/drawing/2014/main" id="{65B6193B-6AEE-4076-8FF3-189821026A6A}"/>
              </a:ext>
            </a:extLst>
          </p:cNvPr>
          <p:cNvPicPr>
            <a:picLocks noChangeAspect="1"/>
          </p:cNvPicPr>
          <p:nvPr/>
        </p:nvPicPr>
        <p:blipFill>
          <a:blip r:embed="rId3"/>
          <a:stretch>
            <a:fillRect/>
          </a:stretch>
        </p:blipFill>
        <p:spPr>
          <a:xfrm>
            <a:off x="396805" y="1397061"/>
            <a:ext cx="8711683" cy="5207416"/>
          </a:xfrm>
          <a:prstGeom prst="rect">
            <a:avLst/>
          </a:prstGeom>
        </p:spPr>
      </p:pic>
    </p:spTree>
    <p:extLst>
      <p:ext uri="{BB962C8B-B14F-4D97-AF65-F5344CB8AC3E}">
        <p14:creationId xmlns:p14="http://schemas.microsoft.com/office/powerpoint/2010/main" val="23404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F3DB-09C9-453D-A10B-F93B71F21499}"/>
              </a:ext>
            </a:extLst>
          </p:cNvPr>
          <p:cNvSpPr/>
          <p:nvPr/>
        </p:nvSpPr>
        <p:spPr>
          <a:xfrm>
            <a:off x="3585157" y="902228"/>
            <a:ext cx="8606843" cy="369332"/>
          </a:xfrm>
          <a:prstGeom prst="rect">
            <a:avLst/>
          </a:prstGeom>
        </p:spPr>
        <p:txBody>
          <a:bodyPr wrap="none">
            <a:spAutoFit/>
          </a:bodyPr>
          <a:lstStyle/>
          <a:p>
            <a:r>
              <a:rPr lang="en-US" dirty="0">
                <a:hlinkClick r:id="rId2"/>
              </a:rPr>
              <a:t>https://learn.adafruit.com/arduin-o-phone-arduino-powered-diy-cellphone</a:t>
            </a:r>
            <a:endParaRPr lang="en-US" dirty="0"/>
          </a:p>
        </p:txBody>
      </p:sp>
      <p:pic>
        <p:nvPicPr>
          <p:cNvPr id="2" name="Picture 1">
            <a:extLst>
              <a:ext uri="{FF2B5EF4-FFF2-40B4-BE49-F238E27FC236}">
                <a16:creationId xmlns:a16="http://schemas.microsoft.com/office/drawing/2014/main" id="{7B9320DB-D741-4CE2-B402-7BE36686C467}"/>
              </a:ext>
            </a:extLst>
          </p:cNvPr>
          <p:cNvPicPr>
            <a:picLocks noChangeAspect="1"/>
          </p:cNvPicPr>
          <p:nvPr/>
        </p:nvPicPr>
        <p:blipFill>
          <a:blip r:embed="rId3"/>
          <a:stretch>
            <a:fillRect/>
          </a:stretch>
        </p:blipFill>
        <p:spPr>
          <a:xfrm>
            <a:off x="372861" y="1463128"/>
            <a:ext cx="9424479" cy="5138390"/>
          </a:xfrm>
          <a:prstGeom prst="rect">
            <a:avLst/>
          </a:prstGeom>
        </p:spPr>
      </p:pic>
    </p:spTree>
    <p:extLst>
      <p:ext uri="{BB962C8B-B14F-4D97-AF65-F5344CB8AC3E}">
        <p14:creationId xmlns:p14="http://schemas.microsoft.com/office/powerpoint/2010/main" val="287991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F3DB-09C9-453D-A10B-F93B71F21499}"/>
              </a:ext>
            </a:extLst>
          </p:cNvPr>
          <p:cNvSpPr/>
          <p:nvPr/>
        </p:nvSpPr>
        <p:spPr>
          <a:xfrm>
            <a:off x="3962731" y="810940"/>
            <a:ext cx="8103500" cy="369332"/>
          </a:xfrm>
          <a:prstGeom prst="rect">
            <a:avLst/>
          </a:prstGeom>
        </p:spPr>
        <p:txBody>
          <a:bodyPr wrap="none">
            <a:spAutoFit/>
          </a:bodyPr>
          <a:lstStyle/>
          <a:p>
            <a:r>
              <a:rPr lang="en-US" dirty="0">
                <a:hlinkClick r:id="rId2"/>
              </a:rPr>
              <a:t>https://www.youtube.com/watch?v=me7mhrRbspk&amp;feature=youtu.be</a:t>
            </a:r>
            <a:endParaRPr lang="en-US" dirty="0"/>
          </a:p>
        </p:txBody>
      </p:sp>
      <p:pic>
        <p:nvPicPr>
          <p:cNvPr id="5" name="Picture 4">
            <a:extLst>
              <a:ext uri="{FF2B5EF4-FFF2-40B4-BE49-F238E27FC236}">
                <a16:creationId xmlns:a16="http://schemas.microsoft.com/office/drawing/2014/main" id="{65FC08EF-FB2B-4AB1-B34D-A86AE5AAB1EF}"/>
              </a:ext>
            </a:extLst>
          </p:cNvPr>
          <p:cNvPicPr>
            <a:picLocks noChangeAspect="1"/>
          </p:cNvPicPr>
          <p:nvPr/>
        </p:nvPicPr>
        <p:blipFill>
          <a:blip r:embed="rId3"/>
          <a:stretch>
            <a:fillRect/>
          </a:stretch>
        </p:blipFill>
        <p:spPr>
          <a:xfrm>
            <a:off x="1890943" y="1356875"/>
            <a:ext cx="7742085" cy="5403469"/>
          </a:xfrm>
          <a:prstGeom prst="rect">
            <a:avLst/>
          </a:prstGeom>
        </p:spPr>
      </p:pic>
    </p:spTree>
    <p:extLst>
      <p:ext uri="{BB962C8B-B14F-4D97-AF65-F5344CB8AC3E}">
        <p14:creationId xmlns:p14="http://schemas.microsoft.com/office/powerpoint/2010/main" val="94863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F3DB-09C9-453D-A10B-F93B71F21499}"/>
              </a:ext>
            </a:extLst>
          </p:cNvPr>
          <p:cNvSpPr/>
          <p:nvPr/>
        </p:nvSpPr>
        <p:spPr>
          <a:xfrm>
            <a:off x="3734284" y="894068"/>
            <a:ext cx="8148384" cy="369332"/>
          </a:xfrm>
          <a:prstGeom prst="rect">
            <a:avLst/>
          </a:prstGeom>
        </p:spPr>
        <p:txBody>
          <a:bodyPr wrap="none">
            <a:spAutoFit/>
          </a:bodyPr>
          <a:lstStyle/>
          <a:p>
            <a:r>
              <a:rPr lang="en-US" dirty="0">
                <a:hlinkClick r:id="rId2"/>
              </a:rPr>
              <a:t>https://www.youtube.com/watch?v=XvMdL1PncEQ&amp;feature=youtu.be</a:t>
            </a:r>
            <a:endParaRPr lang="en-US" dirty="0"/>
          </a:p>
        </p:txBody>
      </p:sp>
      <p:pic>
        <p:nvPicPr>
          <p:cNvPr id="5" name="Picture 4">
            <a:extLst>
              <a:ext uri="{FF2B5EF4-FFF2-40B4-BE49-F238E27FC236}">
                <a16:creationId xmlns:a16="http://schemas.microsoft.com/office/drawing/2014/main" id="{8FD9DE41-1237-4FF2-A2A8-D9BA31776414}"/>
              </a:ext>
            </a:extLst>
          </p:cNvPr>
          <p:cNvPicPr>
            <a:picLocks noChangeAspect="1"/>
          </p:cNvPicPr>
          <p:nvPr/>
        </p:nvPicPr>
        <p:blipFill>
          <a:blip r:embed="rId3"/>
          <a:stretch>
            <a:fillRect/>
          </a:stretch>
        </p:blipFill>
        <p:spPr>
          <a:xfrm>
            <a:off x="1340528" y="1335805"/>
            <a:ext cx="7884992" cy="5522195"/>
          </a:xfrm>
          <a:prstGeom prst="rect">
            <a:avLst/>
          </a:prstGeom>
        </p:spPr>
      </p:pic>
    </p:spTree>
    <p:extLst>
      <p:ext uri="{BB962C8B-B14F-4D97-AF65-F5344CB8AC3E}">
        <p14:creationId xmlns:p14="http://schemas.microsoft.com/office/powerpoint/2010/main" val="2462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18DE-8744-43EC-9DFC-520D61257D97}"/>
              </a:ext>
            </a:extLst>
          </p:cNvPr>
          <p:cNvSpPr>
            <a:spLocks noGrp="1"/>
          </p:cNvSpPr>
          <p:nvPr>
            <p:ph type="title"/>
          </p:nvPr>
        </p:nvSpPr>
        <p:spPr/>
        <p:txBody>
          <a:bodyPr>
            <a:normAutofit fontScale="90000"/>
          </a:bodyPr>
          <a:lstStyle/>
          <a:p>
            <a:r>
              <a:rPr lang="en-US" dirty="0"/>
              <a:t>Bluetooth control car</a:t>
            </a:r>
            <a:br>
              <a:rPr lang="en-US" dirty="0"/>
            </a:br>
            <a:r>
              <a:rPr lang="en-US" dirty="0"/>
              <a:t>using ps3 Bluetooth controller</a:t>
            </a:r>
          </a:p>
        </p:txBody>
      </p:sp>
      <p:sp>
        <p:nvSpPr>
          <p:cNvPr id="3" name="Content Placeholder 2">
            <a:extLst>
              <a:ext uri="{FF2B5EF4-FFF2-40B4-BE49-F238E27FC236}">
                <a16:creationId xmlns:a16="http://schemas.microsoft.com/office/drawing/2014/main" id="{7EDECF5E-59B1-4592-A5A6-6FFF3BD0A8BF}"/>
              </a:ext>
            </a:extLst>
          </p:cNvPr>
          <p:cNvSpPr>
            <a:spLocks noGrp="1"/>
          </p:cNvSpPr>
          <p:nvPr>
            <p:ph idx="1"/>
          </p:nvPr>
        </p:nvSpPr>
        <p:spPr/>
        <p:txBody>
          <a:bodyPr/>
          <a:lstStyle/>
          <a:p>
            <a:r>
              <a:rPr lang="en-US" dirty="0"/>
              <a:t>Option 0 – Build a robot car</a:t>
            </a:r>
          </a:p>
          <a:p>
            <a:pPr lvl="1"/>
            <a:r>
              <a:rPr lang="en-US">
                <a:hlinkClick r:id="rId2"/>
              </a:rPr>
              <a:t>https://dronebotworkshop.com/robot-car-with-speed-sensors/</a:t>
            </a:r>
            <a:endParaRPr lang="en-US"/>
          </a:p>
          <a:p>
            <a:r>
              <a:rPr lang="en-US" dirty="0"/>
              <a:t>Option 1 - Bluetooth</a:t>
            </a:r>
          </a:p>
          <a:p>
            <a:pPr lvl="1"/>
            <a:r>
              <a:rPr lang="en-US" dirty="0"/>
              <a:t>Control a remote control car using Bluetooth, using PS3 Bluetooth joystick</a:t>
            </a:r>
          </a:p>
          <a:p>
            <a:r>
              <a:rPr lang="en-US" dirty="0"/>
              <a:t>Option 2 – NRF24l01 / Use Hitanshu’s Drone RF Remote </a:t>
            </a:r>
          </a:p>
          <a:p>
            <a:pPr lvl="1"/>
            <a:r>
              <a:rPr lang="en-US" dirty="0">
                <a:hlinkClick r:id="rId3"/>
              </a:rPr>
              <a:t>https://dronebotworkshop.com/nrf24l01-wireless-joystick/</a:t>
            </a:r>
            <a:endParaRPr lang="en-US" dirty="0"/>
          </a:p>
        </p:txBody>
      </p:sp>
    </p:spTree>
    <p:extLst>
      <p:ext uri="{BB962C8B-B14F-4D97-AF65-F5344CB8AC3E}">
        <p14:creationId xmlns:p14="http://schemas.microsoft.com/office/powerpoint/2010/main" val="9512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0602-DC0A-4FAE-ADD4-534AD0732802}"/>
              </a:ext>
            </a:extLst>
          </p:cNvPr>
          <p:cNvSpPr>
            <a:spLocks noGrp="1"/>
          </p:cNvSpPr>
          <p:nvPr>
            <p:ph type="title"/>
          </p:nvPr>
        </p:nvSpPr>
        <p:spPr/>
        <p:txBody>
          <a:bodyPr>
            <a:normAutofit/>
          </a:bodyPr>
          <a:lstStyle/>
          <a:p>
            <a:r>
              <a:rPr lang="en-US" dirty="0"/>
              <a:t>LiDAR Based project - </a:t>
            </a:r>
            <a:br>
              <a:rPr lang="en-US" dirty="0"/>
            </a:br>
            <a:r>
              <a:rPr lang="en-US" dirty="0"/>
              <a:t>Light Detection and Ranging </a:t>
            </a:r>
          </a:p>
        </p:txBody>
      </p:sp>
      <p:sp>
        <p:nvSpPr>
          <p:cNvPr id="3" name="Content Placeholder 2">
            <a:extLst>
              <a:ext uri="{FF2B5EF4-FFF2-40B4-BE49-F238E27FC236}">
                <a16:creationId xmlns:a16="http://schemas.microsoft.com/office/drawing/2014/main" id="{9B07A264-525C-4873-9B73-A62DE72C07B6}"/>
              </a:ext>
            </a:extLst>
          </p:cNvPr>
          <p:cNvSpPr>
            <a:spLocks noGrp="1"/>
          </p:cNvSpPr>
          <p:nvPr>
            <p:ph idx="1"/>
          </p:nvPr>
        </p:nvSpPr>
        <p:spPr/>
        <p:txBody>
          <a:bodyPr>
            <a:noAutofit/>
          </a:bodyPr>
          <a:lstStyle/>
          <a:p>
            <a:r>
              <a:rPr lang="en-US" sz="1000" dirty="0">
                <a:hlinkClick r:id="rId2"/>
              </a:rPr>
              <a:t>https://robu.in/product/tf-mini-lidar-laser-range-finder-security-li-dar-sensor-drones-uav-uas-robots/?gclid=Cj0KCQiA2ITuBRDkARIsAMK9Q7NiOrcN8jMZ9AV40g91kkpYognMGE3v_HN1abeSv8pkvGBVEx8ys2kaAj1jEALw_wcB</a:t>
            </a:r>
            <a:endParaRPr lang="en-US" sz="1000" dirty="0"/>
          </a:p>
          <a:p>
            <a:endParaRPr lang="en-US" sz="1000" dirty="0"/>
          </a:p>
          <a:p>
            <a:r>
              <a:rPr lang="en-US" sz="1000" dirty="0"/>
              <a:t>Measurement range : 12 m</a:t>
            </a:r>
          </a:p>
          <a:p>
            <a:endParaRPr lang="en-US" sz="1000" dirty="0"/>
          </a:p>
          <a:p>
            <a:r>
              <a:rPr lang="en-US" sz="1000" dirty="0"/>
              <a:t>The </a:t>
            </a:r>
            <a:r>
              <a:rPr lang="en-US" sz="1000" dirty="0" err="1"/>
              <a:t>TFMini</a:t>
            </a:r>
            <a:r>
              <a:rPr lang="en-US" sz="1000" dirty="0"/>
              <a:t> micro LiDAR distance sensor for drones UAV UAS robots (12m) Laser Range Finder sensor has its unique optical, structural, and electronic designs, the product possesses 3 major advantages, low cost, tiny volume and low power consumption. It has built-in algorithm adapted to indoor and outdoor environments can guarantee an excellent ranging performance at a low cost and in a tiny volume, which highly expands the application fields and scenarios of LiDAR and lays a solid foundation for future “eyes” in the smart era.</a:t>
            </a:r>
          </a:p>
          <a:p>
            <a:r>
              <a:rPr lang="en-US" sz="1000" dirty="0"/>
              <a:t>TF Mini is a single-point micro ranging module and could be widely used in the integrated application of various drones, UAVs, Robots and industrial types of equipment. Main Characteristics of </a:t>
            </a:r>
            <a:r>
              <a:rPr lang="en-US" sz="1000" dirty="0" err="1"/>
              <a:t>TFMini</a:t>
            </a:r>
            <a:r>
              <a:rPr lang="en-US" sz="1000" dirty="0"/>
              <a:t> micro LiDAR distance sensor for drones UAV UAS robots (12m) are, this product is based on TOF (Time of Flight) principle and integrated with unique optical and electrical designs, so as to achieve stable, precise, high sensitivity and high-speed distance detection.</a:t>
            </a:r>
          </a:p>
          <a:p>
            <a:r>
              <a:rPr lang="en-US" sz="1000" b="1" dirty="0"/>
              <a:t>Applications : </a:t>
            </a:r>
            <a:endParaRPr lang="en-US" sz="1000" dirty="0"/>
          </a:p>
          <a:p>
            <a:pPr lvl="1"/>
            <a:r>
              <a:rPr lang="en-US" sz="1000" dirty="0"/>
              <a:t>Unidirectional ranging LiDAR.</a:t>
            </a:r>
          </a:p>
          <a:p>
            <a:pPr lvl="1"/>
            <a:r>
              <a:rPr lang="en-US" sz="1000" dirty="0"/>
              <a:t>Obstacle avoidance.</a:t>
            </a:r>
          </a:p>
          <a:p>
            <a:pPr lvl="1"/>
            <a:r>
              <a:rPr lang="en-US" sz="1000" dirty="0"/>
              <a:t>Assisted landing.</a:t>
            </a:r>
          </a:p>
          <a:p>
            <a:pPr lvl="1"/>
            <a:r>
              <a:rPr lang="en-US" sz="1000" dirty="0"/>
              <a:t>Terrain following.</a:t>
            </a:r>
          </a:p>
          <a:p>
            <a:pPr lvl="1"/>
            <a:r>
              <a:rPr lang="en-US" sz="1000" dirty="0"/>
              <a:t>Robots outdoor obstacle avoidance.</a:t>
            </a:r>
          </a:p>
          <a:p>
            <a:pPr lvl="1"/>
            <a:r>
              <a:rPr lang="en-US" sz="1000" dirty="0"/>
              <a:t>Intelligent parking. Crane operations.</a:t>
            </a:r>
          </a:p>
          <a:p>
            <a:pPr lvl="1"/>
            <a:r>
              <a:rPr lang="en-US" sz="1000" dirty="0"/>
              <a:t>Vehicle position sensing.</a:t>
            </a:r>
          </a:p>
          <a:p>
            <a:pPr lvl="1"/>
            <a:r>
              <a:rPr lang="en-US" sz="1000" dirty="0"/>
              <a:t>Vehicle detection for barrier gate control.</a:t>
            </a:r>
          </a:p>
          <a:p>
            <a:pPr lvl="1"/>
            <a:r>
              <a:rPr lang="en-US" sz="1000" dirty="0"/>
              <a:t>High-precision &amp; High-speed measurement.</a:t>
            </a:r>
          </a:p>
          <a:p>
            <a:pPr lvl="1"/>
            <a:r>
              <a:rPr lang="en-US" sz="1000" dirty="0"/>
              <a:t>Eye-safe infrared LED light.</a:t>
            </a:r>
          </a:p>
          <a:p>
            <a:pPr lvl="1"/>
            <a:r>
              <a:rPr lang="en-US" sz="1000" dirty="0"/>
              <a:t>Compact size, lightweight.</a:t>
            </a:r>
          </a:p>
          <a:p>
            <a:pPr lvl="1"/>
            <a:r>
              <a:rPr lang="en-US" sz="1000" dirty="0"/>
              <a:t>Good performance for height fixing and terrain following drones</a:t>
            </a:r>
          </a:p>
          <a:p>
            <a:endParaRPr lang="en-US" sz="1000" dirty="0"/>
          </a:p>
        </p:txBody>
      </p:sp>
    </p:spTree>
    <p:extLst>
      <p:ext uri="{BB962C8B-B14F-4D97-AF65-F5344CB8AC3E}">
        <p14:creationId xmlns:p14="http://schemas.microsoft.com/office/powerpoint/2010/main" val="25294067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2994</TotalTime>
  <Words>263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Great projects</vt:lpstr>
      <vt:lpstr>PowerPoint Presentation</vt:lpstr>
      <vt:lpstr>PowerPoint Presentation</vt:lpstr>
      <vt:lpstr>PowerPoint Presentation</vt:lpstr>
      <vt:lpstr>PowerPoint Presentation</vt:lpstr>
      <vt:lpstr>Bluetooth control car using ps3 Bluetooth controller</vt:lpstr>
      <vt:lpstr>LiDAR Based project -  Light Detection and Ranging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35</cp:revision>
  <dcterms:created xsi:type="dcterms:W3CDTF">2019-10-05T15:26:46Z</dcterms:created>
  <dcterms:modified xsi:type="dcterms:W3CDTF">2019-11-08T09:43:37Z</dcterms:modified>
</cp:coreProperties>
</file>