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1" r:id="rId3"/>
    <p:sldId id="288" r:id="rId4"/>
    <p:sldId id="258" r:id="rId5"/>
    <p:sldId id="318" r:id="rId6"/>
    <p:sldId id="298" r:id="rId7"/>
    <p:sldId id="264" r:id="rId8"/>
    <p:sldId id="304" r:id="rId9"/>
    <p:sldId id="305" r:id="rId10"/>
    <p:sldId id="306" r:id="rId11"/>
    <p:sldId id="303" r:id="rId12"/>
    <p:sldId id="284" r:id="rId13"/>
    <p:sldId id="274" r:id="rId14"/>
    <p:sldId id="273" r:id="rId15"/>
    <p:sldId id="29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arduino.cc/projecthub/techmirtz/visual-capturing-with-ov7670-on-arduino-069ebb" TargetMode="External"/><Relationship Id="rId2" Type="http://schemas.openxmlformats.org/officeDocument/2006/relationships/hyperlink" Target="https://www.youtube.com/watch?v=sNlAPugim-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I7IFsQ4tQU8" TargetMode="External"/><Relationship Id="rId4" Type="http://schemas.openxmlformats.org/officeDocument/2006/relationships/hyperlink" Target="https://learn.adafruit.com/adafruit-motor-shield/library-instal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26F9-368B-437C-A829-9B72AAB5B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The making of a </a:t>
            </a:r>
            <a:br>
              <a:rPr lang="en-US" dirty="0"/>
            </a:br>
            <a:r>
              <a:rPr lang="en-US" dirty="0"/>
              <a:t>smart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93936-73D3-4160-9F9C-CAB57CBA9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3008745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03004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6AEA-DA03-417F-8258-814B2F06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– Car</a:t>
            </a:r>
          </a:p>
        </p:txBody>
      </p:sp>
    </p:spTree>
    <p:extLst>
      <p:ext uri="{BB962C8B-B14F-4D97-AF65-F5344CB8AC3E}">
        <p14:creationId xmlns:p14="http://schemas.microsoft.com/office/powerpoint/2010/main" val="230841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32DB99-93A2-40E5-BC49-E211DCC0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48D323-B3EB-44BB-ABAA-D89B3AF28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B47024-63DA-46E1-9182-136173A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E3EDEF-6046-4858-B926-9278F8DC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Actual PICS</a:t>
            </a:r>
            <a:endParaRPr lang="en-US" sz="540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667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EDEF-6046-4858-B926-9278F8DC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Actual PICS</a:t>
            </a:r>
          </a:p>
        </p:txBody>
      </p:sp>
    </p:spTree>
    <p:extLst>
      <p:ext uri="{BB962C8B-B14F-4D97-AF65-F5344CB8AC3E}">
        <p14:creationId xmlns:p14="http://schemas.microsoft.com/office/powerpoint/2010/main" val="49007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932DB99-93A2-40E5-BC49-E211DCC0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48D323-B3EB-44BB-ABAA-D89B3AF28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B47024-63DA-46E1-9182-136173A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TROUBLESHOOT guide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498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 guide</a:t>
            </a:r>
            <a:br>
              <a:rPr lang="en-US" dirty="0"/>
            </a:br>
            <a:r>
              <a:rPr lang="en-US" dirty="0"/>
              <a:t>Controlling 4 DC motors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51FB-C496-4D22-A4DF-0CBF0A1DD238}"/>
              </a:ext>
            </a:extLst>
          </p:cNvPr>
          <p:cNvSpPr txBox="1"/>
          <p:nvPr/>
        </p:nvSpPr>
        <p:spPr>
          <a:xfrm>
            <a:off x="393577" y="2057401"/>
            <a:ext cx="11546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Even after connecting 4 DC motors to all ports on shield, last two motors (M3/M4) don’t run??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Check if the Motor objects are properly created, as in the motor port number (1/2/3/4) is used.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2. The port numbers were correct, still motors move (or doesn’t move) randomly?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For me , increasing the speed from 50 to 200 fixed the problem.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Increasing the speed, increases the amount of current to motor thus producing more torque that in turn rotates the motor.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3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04DA-445E-4A7C-9FA0-5F1C7A84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B1ACD8-A561-4388-9B55-751E891BAE0E}"/>
              </a:ext>
            </a:extLst>
          </p:cNvPr>
          <p:cNvSpPr/>
          <p:nvPr/>
        </p:nvSpPr>
        <p:spPr>
          <a:xfrm>
            <a:off x="461392" y="2285545"/>
            <a:ext cx="108221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Arduino Tutorial: Using a Motor shield!</a:t>
            </a:r>
          </a:p>
          <a:p>
            <a:r>
              <a:rPr lang="en-US" dirty="0">
                <a:hlinkClick r:id="rId2"/>
              </a:rPr>
              <a:t>https://www.youtube.com/watch?v=sNlAPugim-s</a:t>
            </a:r>
            <a:endParaRPr lang="en-US" dirty="0"/>
          </a:p>
          <a:p>
            <a:endParaRPr lang="en-US" dirty="0"/>
          </a:p>
          <a:p>
            <a:r>
              <a:rPr lang="en-US" dirty="0"/>
              <a:t>Visual Capturing with OV7670 on Arduino</a:t>
            </a:r>
          </a:p>
          <a:p>
            <a:r>
              <a:rPr lang="en-US" dirty="0">
                <a:hlinkClick r:id="rId3"/>
              </a:rPr>
              <a:t>https://create.arduino.cc/projecthub/techmirtz/visual-capturing-with-ov7670-on-arduino-069ebb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Motor Shield Programming</a:t>
            </a:r>
          </a:p>
          <a:p>
            <a:r>
              <a:rPr lang="en-US" dirty="0">
                <a:hlinkClick r:id="rId4"/>
              </a:rPr>
              <a:t>https://learn.adafruit.com/adafruit-motor-shield/library-install</a:t>
            </a:r>
            <a:endParaRPr lang="en-US" dirty="0"/>
          </a:p>
          <a:p>
            <a:endParaRPr lang="en-US" dirty="0"/>
          </a:p>
          <a:p>
            <a:r>
              <a:rPr lang="pt-BR" dirty="0"/>
              <a:t>Arduino DC Motor Control Tutorial - L298N | H-Bridge | PWM | Robot Car</a:t>
            </a:r>
          </a:p>
          <a:p>
            <a:r>
              <a:rPr lang="en-US" dirty="0">
                <a:hlinkClick r:id="rId5"/>
              </a:rPr>
              <a:t>https://www.youtube.com/watch?v=I7IFsQ4tQU8</a:t>
            </a:r>
            <a:endParaRPr lang="en-US" dirty="0"/>
          </a:p>
          <a:p>
            <a:endParaRPr lang="en-US" b="0" i="0" dirty="0">
              <a:effectLst/>
              <a:latin typeface="Roboto"/>
            </a:endParaRPr>
          </a:p>
          <a:p>
            <a:endParaRPr lang="en-US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2111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932DB99-93A2-40E5-BC49-E211DCC0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48D323-B3EB-44BB-ABAA-D89B3AF28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B47024-63DA-46E1-9182-136173A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85981A-3E4B-4F76-BA8D-D85CE8E4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HARDWARE &amp; SOFTWARE</a:t>
            </a:r>
            <a:br>
              <a:rPr lang="en-US" sz="5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240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C710-2107-49F9-9FF6-8CC8A93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0A4F-48F7-47D5-866E-8CF69E24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72" y="1792841"/>
            <a:ext cx="5439792" cy="2976985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Arduino (Mega) x1 pcs (Clone may work as well)</a:t>
            </a:r>
          </a:p>
          <a:p>
            <a:r>
              <a:rPr lang="en-US" sz="1800" dirty="0"/>
              <a:t>Car Assembly kit (including 4 DC motors, </a:t>
            </a:r>
          </a:p>
          <a:p>
            <a:r>
              <a:rPr lang="en-US" sz="1800" dirty="0" err="1"/>
              <a:t>Usb</a:t>
            </a:r>
            <a:r>
              <a:rPr lang="en-US" sz="1800" dirty="0"/>
              <a:t> cable for power and firmware download</a:t>
            </a:r>
          </a:p>
          <a:p>
            <a:r>
              <a:rPr lang="en-US" sz="1800" dirty="0"/>
              <a:t>Ultrasonic Sensors (HC SR04) x 4</a:t>
            </a:r>
          </a:p>
          <a:p>
            <a:r>
              <a:rPr lang="en-US" sz="1800" dirty="0"/>
              <a:t>Camera</a:t>
            </a:r>
          </a:p>
          <a:p>
            <a:r>
              <a:rPr lang="en-US" sz="1800" dirty="0"/>
              <a:t>Servo motor for front Ultrasonic sensor</a:t>
            </a:r>
          </a:p>
          <a:p>
            <a:r>
              <a:rPr lang="en-US" sz="1800" dirty="0"/>
              <a:t>Bluetooth break out board (We are using HM-10)</a:t>
            </a:r>
          </a:p>
          <a:p>
            <a:r>
              <a:rPr lang="en-US" sz="1800" dirty="0"/>
              <a:t>DC Motor Shield (we used HW130 Motor control shield)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983DF4-AE85-4EF2-BBDB-DC7E1CF5E3AA}"/>
              </a:ext>
            </a:extLst>
          </p:cNvPr>
          <p:cNvSpPr txBox="1">
            <a:spLocks/>
          </p:cNvSpPr>
          <p:nvPr/>
        </p:nvSpPr>
        <p:spPr>
          <a:xfrm>
            <a:off x="2895600" y="441457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Required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981EBF-D0E2-4B64-8575-D8811656469C}"/>
              </a:ext>
            </a:extLst>
          </p:cNvPr>
          <p:cNvSpPr txBox="1">
            <a:spLocks/>
          </p:cNvSpPr>
          <p:nvPr/>
        </p:nvSpPr>
        <p:spPr>
          <a:xfrm>
            <a:off x="685800" y="5320980"/>
            <a:ext cx="10820400" cy="93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B5A89D-1953-42A7-8C7C-91032AAD144A}"/>
              </a:ext>
            </a:extLst>
          </p:cNvPr>
          <p:cNvSpPr/>
          <p:nvPr/>
        </p:nvSpPr>
        <p:spPr>
          <a:xfrm>
            <a:off x="259672" y="5466702"/>
            <a:ext cx="5969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Wire </a:t>
            </a:r>
            <a:r>
              <a:rPr lang="en-US" sz="1200" dirty="0"/>
              <a:t>Library (I2C communication)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NewPing</a:t>
            </a:r>
            <a:r>
              <a:rPr lang="en-US" sz="1200" dirty="0"/>
              <a:t> Library (for Ultrasonic Sensors – HC SR04)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AdaFruit</a:t>
            </a:r>
            <a:r>
              <a:rPr lang="en-US" sz="1200" b="1" dirty="0"/>
              <a:t> Motor - </a:t>
            </a:r>
            <a:r>
              <a:rPr lang="en-US" sz="1200" b="1" dirty="0" err="1"/>
              <a:t>AFMotor</a:t>
            </a:r>
            <a:r>
              <a:rPr lang="en-US" sz="1200" dirty="0"/>
              <a:t> Library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D9EC9E-748E-4561-B051-83224DC6373C}"/>
              </a:ext>
            </a:extLst>
          </p:cNvPr>
          <p:cNvSpPr txBox="1">
            <a:spLocks/>
          </p:cNvSpPr>
          <p:nvPr/>
        </p:nvSpPr>
        <p:spPr>
          <a:xfrm>
            <a:off x="6289089" y="1792841"/>
            <a:ext cx="5439792" cy="2976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……</a:t>
            </a:r>
          </a:p>
        </p:txBody>
      </p:sp>
      <p:pic>
        <p:nvPicPr>
          <p:cNvPr id="8194" name="Picture 2" descr="adafruit_products_af_motor.png">
            <a:extLst>
              <a:ext uri="{FF2B5EF4-FFF2-40B4-BE49-F238E27FC236}">
                <a16:creationId xmlns:a16="http://schemas.microsoft.com/office/drawing/2014/main" id="{40EE0AAF-14B3-4ECF-8262-242815E60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151" y="5833446"/>
            <a:ext cx="76200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46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932DB99-93A2-40E5-BC49-E211DCC0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48D323-B3EB-44BB-ABAA-D89B3AF28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B47024-63DA-46E1-9182-136173A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38DE0B-C0F0-4457-8AD4-17116BF0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Smart car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5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2BF4-8C6F-45DD-B273-ED932384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Smart car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4C619-DA04-4AB3-9AE5-E5A35E294B61}"/>
              </a:ext>
            </a:extLst>
          </p:cNvPr>
          <p:cNvSpPr txBox="1"/>
          <p:nvPr/>
        </p:nvSpPr>
        <p:spPr>
          <a:xfrm>
            <a:off x="179957" y="1950869"/>
            <a:ext cx="117871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project we will make a smart car, which can not only be controlled via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Bluetooth ,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RF ICs.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via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the car should be able to detect obstacles and apply brakes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 should be able to take different routes by detecting proper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 shall have a image processing system, to </a:t>
            </a:r>
            <a:r>
              <a:rPr lang="en-US" dirty="0" err="1"/>
              <a:t>anaylse</a:t>
            </a:r>
            <a:r>
              <a:rPr lang="en-US" dirty="0"/>
              <a:t> path and make intelligent decisions (AI Engine ??)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5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6AEA-DA03-417F-8258-814B2F06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</p:spTree>
    <p:extLst>
      <p:ext uri="{BB962C8B-B14F-4D97-AF65-F5344CB8AC3E}">
        <p14:creationId xmlns:p14="http://schemas.microsoft.com/office/powerpoint/2010/main" val="99347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32DB99-93A2-40E5-BC49-E211DCC0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48D323-B3EB-44BB-ABAA-D89B3AF28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B47024-63DA-46E1-9182-136173A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E3EDEF-6046-4858-B926-9278F8DC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Actual PICS</a:t>
            </a:r>
            <a:endParaRPr lang="en-US" sz="540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84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EDEF-6046-4858-B926-9278F8DC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Actual PICS</a:t>
            </a:r>
          </a:p>
        </p:txBody>
      </p:sp>
    </p:spTree>
    <p:extLst>
      <p:ext uri="{BB962C8B-B14F-4D97-AF65-F5344CB8AC3E}">
        <p14:creationId xmlns:p14="http://schemas.microsoft.com/office/powerpoint/2010/main" val="608989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Override1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C4220D"/>
    </a:accent1>
    <a:accent2>
      <a:srgbClr val="EB7712"/>
    </a:accent2>
    <a:accent3>
      <a:srgbClr val="ECBD31"/>
    </a:accent3>
    <a:accent4>
      <a:srgbClr val="92CE4A"/>
    </a:accent4>
    <a:accent5>
      <a:srgbClr val="50CFB4"/>
    </a:accent5>
    <a:accent6>
      <a:srgbClr val="0D8EC5"/>
    </a:accent6>
    <a:hlink>
      <a:srgbClr val="EA5A0C"/>
    </a:hlink>
    <a:folHlink>
      <a:srgbClr val="F09D3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376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Roboto</vt:lpstr>
      <vt:lpstr>Wingdings</vt:lpstr>
      <vt:lpstr>Vapor Trail</vt:lpstr>
      <vt:lpstr>The making of a  smart car</vt:lpstr>
      <vt:lpstr>Reference links</vt:lpstr>
      <vt:lpstr>HARDWARE &amp; SOFTWARE requirements</vt:lpstr>
      <vt:lpstr>Hardware Required</vt:lpstr>
      <vt:lpstr>Smart car</vt:lpstr>
      <vt:lpstr>Smart car</vt:lpstr>
      <vt:lpstr>Circuit</vt:lpstr>
      <vt:lpstr>Actual PICS</vt:lpstr>
      <vt:lpstr>Actual PICS</vt:lpstr>
      <vt:lpstr>Code</vt:lpstr>
      <vt:lpstr>Circuit – Car</vt:lpstr>
      <vt:lpstr>Actual PICS</vt:lpstr>
      <vt:lpstr>Actual PICS</vt:lpstr>
      <vt:lpstr>TROUBLESHOOT guide</vt:lpstr>
      <vt:lpstr>TROUBLESHOOT guide Controlling 4 DC motors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I2C based sensor Array</dc:title>
  <dc:creator>Sudhanshu Gupta</dc:creator>
  <cp:lastModifiedBy>Sudhanshu Gupta</cp:lastModifiedBy>
  <cp:revision>23</cp:revision>
  <dcterms:created xsi:type="dcterms:W3CDTF">2019-10-29T14:55:08Z</dcterms:created>
  <dcterms:modified xsi:type="dcterms:W3CDTF">2019-11-20T15:55:53Z</dcterms:modified>
</cp:coreProperties>
</file>