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adafruit.com/2-8-tft-touch-shie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adafruit.com/arduin-o-phone-arduino-powered-diy-cellph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e7mhrRbspk&amp;feature=youtu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XvMdL1PncEQ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Great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6282799" y="847364"/>
            <a:ext cx="527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https://learn.adafruit.com/2-8-tft-touch-shield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193B-6AEE-4076-8FF3-18982102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5" y="1397061"/>
            <a:ext cx="8711683" cy="52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3585157" y="902228"/>
            <a:ext cx="8606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https://learn.adafruit.com/arduin-o-phone-arduino-powered-diy-cellphone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320DB-D741-4CE2-B402-7BE36686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1" y="1463128"/>
            <a:ext cx="9424479" cy="51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3962731" y="810940"/>
            <a:ext cx="8103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https://www.youtube.com/watch?v=me7mhrRbspk&amp;feature=youtu.be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C08EF-FB2B-4AB1-B34D-A86AE5AAB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943" y="1356875"/>
            <a:ext cx="7742085" cy="54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17F3DB-09C9-453D-A10B-F93B71F21499}"/>
              </a:ext>
            </a:extLst>
          </p:cNvPr>
          <p:cNvSpPr/>
          <p:nvPr/>
        </p:nvSpPr>
        <p:spPr>
          <a:xfrm>
            <a:off x="3734284" y="894068"/>
            <a:ext cx="814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https://www.youtube.com/watch?v=XvMdL1PncEQ&amp;feature=youtu.be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9DE41-1237-4FF2-A2A8-D9BA31776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28" y="1335805"/>
            <a:ext cx="7884992" cy="55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8DE-8744-43EC-9DFC-520D612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Bluetooth control car</a:t>
            </a:r>
            <a:br>
              <a:rPr lang="en-US" dirty="0"/>
            </a:br>
            <a:r>
              <a:rPr lang="en-US" dirty="0"/>
              <a:t>using ps3 Bluetooth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CF5E-59B1-4592-A5A6-6FFF3BD0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a remote control car using Bluetooth, using PS3 Bluetooth joystick</a:t>
            </a:r>
          </a:p>
        </p:txBody>
      </p:sp>
    </p:spTree>
    <p:extLst>
      <p:ext uri="{BB962C8B-B14F-4D97-AF65-F5344CB8AC3E}">
        <p14:creationId xmlns:p14="http://schemas.microsoft.com/office/powerpoint/2010/main" val="9512450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2988</TotalTime>
  <Words>73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Great projects</vt:lpstr>
      <vt:lpstr>PowerPoint Presentation</vt:lpstr>
      <vt:lpstr>PowerPoint Presentation</vt:lpstr>
      <vt:lpstr>PowerPoint Presentation</vt:lpstr>
      <vt:lpstr>PowerPoint Presentation</vt:lpstr>
      <vt:lpstr>Bluetooth control car using ps3 Bluetooth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32</cp:revision>
  <dcterms:created xsi:type="dcterms:W3CDTF">2019-10-05T15:26:46Z</dcterms:created>
  <dcterms:modified xsi:type="dcterms:W3CDTF">2019-10-28T06:47:38Z</dcterms:modified>
</cp:coreProperties>
</file>