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cehuhn/esp8266_deaut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ESP8266 </a:t>
            </a:r>
            <a:r>
              <a:rPr lang="en-US" dirty="0" err="1"/>
              <a:t>Deauther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hlinkClick r:id="rId2"/>
              </a:rPr>
              <a:t>https://github.com/spacehuhn/esp8266_deauther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ESP8266 </a:t>
            </a:r>
            <a:r>
              <a:rPr lang="en-US" dirty="0" err="1"/>
              <a:t>Deauther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34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981EBF-D0E2-4B64-8575-D8811656469C}"/>
              </a:ext>
            </a:extLst>
          </p:cNvPr>
          <p:cNvSpPr txBox="1">
            <a:spLocks/>
          </p:cNvSpPr>
          <p:nvPr/>
        </p:nvSpPr>
        <p:spPr>
          <a:xfrm>
            <a:off x="685800" y="5320980"/>
            <a:ext cx="10820400" cy="93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</a:t>
            </a: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9934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Example1</a:t>
            </a:r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</a:t>
            </a:r>
            <a:r>
              <a:rPr lang="en-US" dirty="0" err="1"/>
              <a:t>Explaination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Explanation</a:t>
            </a:r>
          </a:p>
        </p:txBody>
      </p:sp>
    </p:spTree>
    <p:extLst>
      <p:ext uri="{BB962C8B-B14F-4D97-AF65-F5344CB8AC3E}">
        <p14:creationId xmlns:p14="http://schemas.microsoft.com/office/powerpoint/2010/main" val="21055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ESP8266 Deauther</vt:lpstr>
      <vt:lpstr>ESP8266 Deauther</vt:lpstr>
      <vt:lpstr>Hardware Required</vt:lpstr>
      <vt:lpstr>PINOUT</vt:lpstr>
      <vt:lpstr>Circuit</vt:lpstr>
      <vt:lpstr>Code – Example1</vt:lpstr>
      <vt:lpstr>Code – Explaination</vt:lpstr>
      <vt:lpstr>Code – Explanation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PCD8544 Nokia Lcd Interfacing</dc:title>
  <dc:creator>Sudhanshu Gupta</dc:creator>
  <cp:lastModifiedBy>Sudhanshu Gupta</cp:lastModifiedBy>
  <cp:revision>10</cp:revision>
  <dcterms:created xsi:type="dcterms:W3CDTF">2019-10-07T12:41:23Z</dcterms:created>
  <dcterms:modified xsi:type="dcterms:W3CDTF">2019-10-16T07:25:40Z</dcterms:modified>
</cp:coreProperties>
</file>