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1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botworkshop.com/oled-arduino/" TargetMode="External"/><Relationship Id="rId2" Type="http://schemas.openxmlformats.org/officeDocument/2006/relationships/hyperlink" Target="https://www.youtube.com/watch?v=7x1P80X1V3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iVrj4m3dr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SD1306" TargetMode="External"/><Relationship Id="rId2" Type="http://schemas.openxmlformats.org/officeDocument/2006/relationships/hyperlink" Target="https://github.com/adafruit/Adafruit-GFX-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OLED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4766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2"/>
              </a:rPr>
              <a:t>https://www.youtube.com/watch?v=7x1P80X1V3E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3"/>
              </a:rPr>
              <a:t>https://dronebotworkshop.com/oled-arduino/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641-D6F0-4812-9713-2C853663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C5B8-F666-49AE-9305-3FCEC44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ST7735S based LCD Display for Arduino - How to get it working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https://www.youtube.com/watch?v=7iVrj4m3drw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OLED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3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6F6A-6E3E-450B-AAB2-3C2D48D8B610}"/>
              </a:ext>
            </a:extLst>
          </p:cNvPr>
          <p:cNvSpPr/>
          <p:nvPr/>
        </p:nvSpPr>
        <p:spPr>
          <a:xfrm>
            <a:off x="685800" y="5521515"/>
            <a:ext cx="10917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E73BE"/>
                </a:solidFill>
                <a:latin typeface="inherit"/>
                <a:hlinkClick r:id="rId2"/>
              </a:rPr>
              <a:t>Adafruit GFX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 – This is a graphics library that will be used to draw shapes on the POLED display.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E73BE"/>
                </a:solidFill>
                <a:latin typeface="inherit"/>
                <a:hlinkClick r:id="rId3"/>
              </a:rPr>
              <a:t>Adafruit SSD1306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 – The library for the SSD1306 monochrome OLED display. It was originally designed for an Adafruit-specific display but has been enhanced to work with any display based upon the SSD1306 driver chip.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E73BE"/>
                </a:solidFill>
                <a:latin typeface="inherit"/>
              </a:rPr>
              <a:t>Adafruit ST7735 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– This is a library for ST7735 &amp; ST7739 SPI Displays</a:t>
            </a:r>
            <a:endParaRPr lang="en-US" b="0" i="0" dirty="0">
              <a:solidFill>
                <a:srgbClr val="666666"/>
              </a:solidFill>
              <a:effectLst/>
              <a:latin typeface="inheri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0D01E-C09F-4D9D-BA9A-9D8344CE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3543102"/>
            <a:ext cx="88773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34E75-9741-44B6-9ADD-13089F22F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2494138"/>
            <a:ext cx="8886825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5B1F0-7BE8-4F8B-8D6E-A1BE35128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900" y="1598181"/>
            <a:ext cx="88582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99347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Example1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Explaination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Explanation</a:t>
            </a:r>
          </a:p>
        </p:txBody>
      </p:sp>
    </p:spTree>
    <p:extLst>
      <p:ext uri="{BB962C8B-B14F-4D97-AF65-F5344CB8AC3E}">
        <p14:creationId xmlns:p14="http://schemas.microsoft.com/office/powerpoint/2010/main" val="21055400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inherit</vt:lpstr>
      <vt:lpstr>Vapor Trail</vt:lpstr>
      <vt:lpstr>OLED Interfacing</vt:lpstr>
      <vt:lpstr>Reference links</vt:lpstr>
      <vt:lpstr>OLED Interfacing</vt:lpstr>
      <vt:lpstr>Hardware Required</vt:lpstr>
      <vt:lpstr>PINOUT</vt:lpstr>
      <vt:lpstr>Circuit</vt:lpstr>
      <vt:lpstr>Code – Example1</vt:lpstr>
      <vt:lpstr>Code – Explaination</vt:lpstr>
      <vt:lpstr>Code – Explanation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PCD8544 Nokia Lcd Interfacing</dc:title>
  <dc:creator>Sudhanshu Gupta</dc:creator>
  <cp:lastModifiedBy>Sudhanshu Gupta</cp:lastModifiedBy>
  <cp:revision>19</cp:revision>
  <dcterms:created xsi:type="dcterms:W3CDTF">2019-10-07T12:41:23Z</dcterms:created>
  <dcterms:modified xsi:type="dcterms:W3CDTF">2019-11-28T16:28:46Z</dcterms:modified>
</cp:coreProperties>
</file>