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wings.com/nodemcu/nodemcu-i2c-with-arduino-i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Connect </a:t>
            </a:r>
            <a:br>
              <a:rPr lang="en-US" dirty="0"/>
            </a:br>
            <a:r>
              <a:rPr lang="en-US" dirty="0"/>
              <a:t>Arduino n </a:t>
            </a:r>
            <a:r>
              <a:rPr lang="en-US" dirty="0" err="1"/>
              <a:t>NodeMCU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82509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2"/>
              </a:rPr>
              <a:t>https://www.electronicwings.com/nodemcu/nodemcu-i2c-with-arduino-ide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Arduino n </a:t>
            </a:r>
            <a:r>
              <a:rPr lang="en-US" dirty="0" err="1"/>
              <a:t>NodeMCU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C7B92-5F91-47F2-9703-DC7580F6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981EBF-D0E2-4B64-8575-D8811656469C}"/>
              </a:ext>
            </a:extLst>
          </p:cNvPr>
          <p:cNvSpPr txBox="1">
            <a:spLocks/>
          </p:cNvSpPr>
          <p:nvPr/>
        </p:nvSpPr>
        <p:spPr>
          <a:xfrm>
            <a:off x="685800" y="5320980"/>
            <a:ext cx="10820400" cy="93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</a:t>
            </a: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pic>
        <p:nvPicPr>
          <p:cNvPr id="7" name="Picture 2" descr="NodeMCU Arduino I2C interface">
            <a:extLst>
              <a:ext uri="{FF2B5EF4-FFF2-40B4-BE49-F238E27FC236}">
                <a16:creationId xmlns:a16="http://schemas.microsoft.com/office/drawing/2014/main" id="{C521745D-2971-4DEB-81C5-6A75BE39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8" y="1410887"/>
            <a:ext cx="7764260" cy="54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4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Example1</a:t>
            </a:r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</a:t>
            </a:r>
            <a:r>
              <a:rPr lang="en-US" dirty="0" err="1"/>
              <a:t>Explaination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Explanation</a:t>
            </a:r>
          </a:p>
        </p:txBody>
      </p:sp>
    </p:spTree>
    <p:extLst>
      <p:ext uri="{BB962C8B-B14F-4D97-AF65-F5344CB8AC3E}">
        <p14:creationId xmlns:p14="http://schemas.microsoft.com/office/powerpoint/2010/main" val="21055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Connect  Arduino n NodeMCU</vt:lpstr>
      <vt:lpstr>Connect Arduino n NodeMCU</vt:lpstr>
      <vt:lpstr>Hardware Required</vt:lpstr>
      <vt:lpstr>PINOUT</vt:lpstr>
      <vt:lpstr>Circuit</vt:lpstr>
      <vt:lpstr>Code – Example1</vt:lpstr>
      <vt:lpstr>Code – Explaination</vt:lpstr>
      <vt:lpstr>Code – Explanation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PCD8544 Nokia Lcd Interfacing</dc:title>
  <dc:creator>Sudhanshu Gupta</dc:creator>
  <cp:lastModifiedBy>Sudhanshu Gupta</cp:lastModifiedBy>
  <cp:revision>22</cp:revision>
  <dcterms:created xsi:type="dcterms:W3CDTF">2019-10-07T12:41:23Z</dcterms:created>
  <dcterms:modified xsi:type="dcterms:W3CDTF">2019-10-26T15:46:14Z</dcterms:modified>
</cp:coreProperties>
</file>