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26F9-368B-437C-A829-9B72AAB5B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Temperature Reading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93936-73D3-4160-9F9C-CAB57CBA9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0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8EC7-C459-41F7-A94A-915437F0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Temperature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548A5-5E6F-4644-BF1D-9B423C401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Temperature reading is using to read the ambience temperature around the device.</a:t>
            </a:r>
          </a:p>
          <a:p>
            <a:endParaRPr lang="en-US" dirty="0"/>
          </a:p>
          <a:p>
            <a:r>
              <a:rPr lang="en-US" dirty="0"/>
              <a:t>The pin out is directly compatible with Arduino and also can be used with other microcontrollers. </a:t>
            </a:r>
          </a:p>
          <a:p>
            <a:endParaRPr lang="en-US" dirty="0"/>
          </a:p>
          <a:p>
            <a:r>
              <a:rPr lang="en-US" dirty="0"/>
              <a:t>This project is developed using Dallas DS1820 temp reading 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1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C710-2107-49F9-9FF6-8CC8A934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0A4F-48F7-47D5-866E-8CF69E244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341929"/>
          </a:xfrm>
        </p:spPr>
        <p:txBody>
          <a:bodyPr>
            <a:normAutofit/>
          </a:bodyPr>
          <a:lstStyle/>
          <a:p>
            <a:r>
              <a:rPr lang="en-US" dirty="0"/>
              <a:t>Arduino Board</a:t>
            </a:r>
          </a:p>
          <a:p>
            <a:r>
              <a:rPr lang="en-US" dirty="0"/>
              <a:t>USB Cable type A to B</a:t>
            </a:r>
          </a:p>
          <a:p>
            <a:r>
              <a:rPr lang="en-US" dirty="0"/>
              <a:t>DS1820 Breakout board</a:t>
            </a:r>
          </a:p>
          <a:p>
            <a:r>
              <a:rPr lang="en-US" dirty="0"/>
              <a:t>Hook-up wire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983DF4-AE85-4EF2-BBDB-DC7E1CF5E3AA}"/>
              </a:ext>
            </a:extLst>
          </p:cNvPr>
          <p:cNvSpPr txBox="1">
            <a:spLocks/>
          </p:cNvSpPr>
          <p:nvPr/>
        </p:nvSpPr>
        <p:spPr>
          <a:xfrm>
            <a:off x="2895600" y="441457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Required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981EBF-D0E2-4B64-8575-D8811656469C}"/>
              </a:ext>
            </a:extLst>
          </p:cNvPr>
          <p:cNvSpPr txBox="1">
            <a:spLocks/>
          </p:cNvSpPr>
          <p:nvPr/>
        </p:nvSpPr>
        <p:spPr>
          <a:xfrm>
            <a:off x="685800" y="5320980"/>
            <a:ext cx="10820400" cy="937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Wire Library</a:t>
            </a:r>
          </a:p>
          <a:p>
            <a:r>
              <a:rPr lang="en-US" dirty="0"/>
              <a:t>DallasTemperature Library</a:t>
            </a:r>
          </a:p>
        </p:txBody>
      </p:sp>
    </p:spTree>
    <p:extLst>
      <p:ext uri="{BB962C8B-B14F-4D97-AF65-F5344CB8AC3E}">
        <p14:creationId xmlns:p14="http://schemas.microsoft.com/office/powerpoint/2010/main" val="228946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6AEA-DA03-417F-8258-814B2F06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68AC33-568D-4580-8773-9C970024AB18}"/>
              </a:ext>
            </a:extLst>
          </p:cNvPr>
          <p:cNvSpPr/>
          <p:nvPr/>
        </p:nvSpPr>
        <p:spPr>
          <a:xfrm>
            <a:off x="7406936" y="1864674"/>
            <a:ext cx="461342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Connect VDD with 5V in the Arduino.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Connect the GND of DS1820 to the ground of Arduino.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Connect DATA to pin 2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Caution</a:t>
            </a:r>
            <a:r>
              <a:rPr lang="en-US" dirty="0"/>
              <a:t> : If you are using a breakout board, the one which contains a DS1820 IC and a pull up resistor, then the pins may be inter-changed. So ensure you are connecting right pin to right pin on Arduino else the temperature reported would be negative (generally -127deg).</a:t>
            </a:r>
          </a:p>
        </p:txBody>
      </p:sp>
      <p:pic>
        <p:nvPicPr>
          <p:cNvPr id="5" name="Picture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FE5662A1-E9A4-4A61-88FD-E49D38F1C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5" y="1603862"/>
            <a:ext cx="6980555" cy="263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9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Temperature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F36EA-0928-48E1-A62E-70C58BE2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26" y="2057401"/>
            <a:ext cx="4782845" cy="36913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/>
              <a:t>// Code for testing Temperature Sensor over Serial Port</a:t>
            </a:r>
          </a:p>
          <a:p>
            <a:pPr marL="0" indent="0">
              <a:buNone/>
            </a:pPr>
            <a:r>
              <a:rPr lang="en-US" sz="1050" dirty="0"/>
              <a:t>#include &lt;OneWire.h&gt;</a:t>
            </a:r>
          </a:p>
          <a:p>
            <a:pPr marL="0" indent="0">
              <a:buNone/>
            </a:pPr>
            <a:r>
              <a:rPr lang="en-US" sz="1050" dirty="0"/>
              <a:t>#include &lt;DallasTemperature.h&gt;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// Data wire is plugged into pin 5 on </a:t>
            </a:r>
            <a:r>
              <a:rPr lang="en-US" sz="1050" dirty="0" err="1"/>
              <a:t>Ardiuno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#define ONE_WIRE_BUS 5</a:t>
            </a:r>
          </a:p>
          <a:p>
            <a:pPr marL="0" indent="0">
              <a:buNone/>
            </a:pPr>
            <a:r>
              <a:rPr lang="en-US" sz="1050" dirty="0"/>
              <a:t> </a:t>
            </a:r>
          </a:p>
          <a:p>
            <a:pPr marL="0" indent="0">
              <a:buNone/>
            </a:pPr>
            <a:r>
              <a:rPr lang="en-US" sz="1050" dirty="0"/>
              <a:t>// Setup a oneWire instance to communicate with any OneWire </a:t>
            </a:r>
          </a:p>
          <a:p>
            <a:pPr marL="0" indent="0">
              <a:buNone/>
            </a:pPr>
            <a:r>
              <a:rPr lang="en-US" sz="1050" dirty="0"/>
              <a:t>// devices (not just lcMaxim/Dallas temperature ICs)</a:t>
            </a:r>
          </a:p>
          <a:p>
            <a:pPr marL="0" indent="0">
              <a:buNone/>
            </a:pPr>
            <a:r>
              <a:rPr lang="en-US" sz="1050" dirty="0"/>
              <a:t>OneWire oneWire(ONE_WIRE_BUS);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// Pass our oneWire reference to Dallas Temperature.</a:t>
            </a:r>
          </a:p>
          <a:p>
            <a:pPr marL="0" indent="0">
              <a:buNone/>
            </a:pPr>
            <a:r>
              <a:rPr lang="en-US" sz="1050" dirty="0"/>
              <a:t>DallasTemperature sensors(&amp;oneWire);</a:t>
            </a:r>
          </a:p>
          <a:p>
            <a:pPr marL="0" indent="0">
              <a:buNone/>
            </a:pPr>
            <a:r>
              <a:rPr lang="en-US" sz="105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6B92AA-B965-4551-9F32-4A0ECB413438}"/>
              </a:ext>
            </a:extLst>
          </p:cNvPr>
          <p:cNvSpPr/>
          <p:nvPr/>
        </p:nvSpPr>
        <p:spPr>
          <a:xfrm>
            <a:off x="5631401" y="1933114"/>
            <a:ext cx="6096000" cy="44550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void </a:t>
            </a:r>
            <a:r>
              <a:rPr lang="en-US" sz="1050" b="1" dirty="0"/>
              <a:t>setup</a:t>
            </a:r>
            <a:r>
              <a:rPr lang="en-US" sz="1050" dirty="0"/>
              <a:t>(void) {</a:t>
            </a:r>
          </a:p>
          <a:p>
            <a:r>
              <a:rPr lang="en-US" sz="1050" dirty="0"/>
              <a:t>  // start serial port</a:t>
            </a:r>
          </a:p>
          <a:p>
            <a:r>
              <a:rPr lang="en-US" sz="1050" dirty="0"/>
              <a:t>  Serial.begin(115200);</a:t>
            </a:r>
          </a:p>
          <a:p>
            <a:r>
              <a:rPr lang="en-US" sz="1050" dirty="0"/>
              <a:t>  Serial.println("Dallas Temperature IC Control Library Demo");</a:t>
            </a:r>
          </a:p>
          <a:p>
            <a:endParaRPr lang="en-US" sz="1050" dirty="0"/>
          </a:p>
          <a:p>
            <a:r>
              <a:rPr lang="en-US" sz="1050" dirty="0"/>
              <a:t>  // Start up the library</a:t>
            </a:r>
          </a:p>
          <a:p>
            <a:r>
              <a:rPr lang="en-US" sz="1050" dirty="0"/>
              <a:t>  sensors.begin();</a:t>
            </a:r>
          </a:p>
          <a:p>
            <a:r>
              <a:rPr lang="en-US" sz="1050" dirty="0"/>
              <a:t>}</a:t>
            </a:r>
          </a:p>
          <a:p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void </a:t>
            </a:r>
            <a:r>
              <a:rPr lang="en-US" sz="1050" b="1" dirty="0"/>
              <a:t>loop</a:t>
            </a:r>
            <a:r>
              <a:rPr lang="en-US" sz="1050" dirty="0"/>
              <a:t>(void) {</a:t>
            </a:r>
          </a:p>
          <a:p>
            <a:endParaRPr lang="en-US" sz="1050" dirty="0"/>
          </a:p>
          <a:p>
            <a:r>
              <a:rPr lang="en-US" sz="1050" dirty="0"/>
              <a:t>  // call sensors.requestTemperatures() to issue a global temperature</a:t>
            </a:r>
          </a:p>
          <a:p>
            <a:r>
              <a:rPr lang="en-US" sz="1050" dirty="0"/>
              <a:t>  // request to all devices on the bus</a:t>
            </a:r>
          </a:p>
          <a:p>
            <a:r>
              <a:rPr lang="en-US" sz="1050" dirty="0"/>
              <a:t>  Serial.print(" Requesting temperatures...");</a:t>
            </a:r>
          </a:p>
          <a:p>
            <a:endParaRPr lang="en-US" sz="1050" dirty="0"/>
          </a:p>
          <a:p>
            <a:r>
              <a:rPr lang="en-US" sz="1050" dirty="0"/>
              <a:t>  // Send the command to get temperatures</a:t>
            </a:r>
          </a:p>
          <a:p>
            <a:r>
              <a:rPr lang="en-US" sz="1050" dirty="0"/>
              <a:t>  sensors.requestTemperatures(); </a:t>
            </a:r>
          </a:p>
          <a:p>
            <a:r>
              <a:rPr lang="en-US" sz="1050" dirty="0"/>
              <a:t>  Serial.println("DONE");</a:t>
            </a:r>
          </a:p>
          <a:p>
            <a:endParaRPr lang="en-US" sz="1050" dirty="0"/>
          </a:p>
          <a:p>
            <a:r>
              <a:rPr lang="en-US" sz="1050" dirty="0"/>
              <a:t>  Serial.print("Temperature for Device 1 is: ");</a:t>
            </a:r>
          </a:p>
          <a:p>
            <a:r>
              <a:rPr lang="en-US" sz="1050" dirty="0"/>
              <a:t>  Serial.print(sensors.getTempCByIndex(0)); </a:t>
            </a:r>
          </a:p>
          <a:p>
            <a:r>
              <a:rPr lang="en-US" sz="1050" dirty="0"/>
              <a:t>    // You can have more than one IC on the same bus. </a:t>
            </a:r>
          </a:p>
          <a:p>
            <a:r>
              <a:rPr lang="en-US" sz="1050" dirty="0"/>
              <a:t>    // 0 refers to the first IC on the wire</a:t>
            </a:r>
          </a:p>
          <a:p>
            <a:endParaRPr lang="en-US" sz="1050" dirty="0"/>
          </a:p>
          <a:p>
            <a:r>
              <a:rPr lang="en-US" sz="1050" dirty="0"/>
              <a:t>  delay(20000);</a:t>
            </a:r>
          </a:p>
          <a:p>
            <a:r>
              <a:rPr lang="en-US" sz="10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029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2ADA-6770-402C-9F0B-A3C51598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file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0501550-A2C0-425A-858A-4698806248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806312"/>
              </p:ext>
            </p:extLst>
          </p:nvPr>
        </p:nvGraphicFramePr>
        <p:xfrm>
          <a:off x="3062812" y="3429000"/>
          <a:ext cx="5132010" cy="160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Packager Shell Object" showAsIcon="1" r:id="rId3" imgW="1262880" imgH="394560" progId="Package">
                  <p:embed/>
                </p:oleObj>
              </mc:Choice>
              <mc:Fallback>
                <p:oleObj name="Packager Shell Object" showAsIcon="1" r:id="rId3" imgW="126288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2812" y="3429000"/>
                        <a:ext cx="5132010" cy="1605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05753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541</TotalTime>
  <Words>389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Vapor Trail</vt:lpstr>
      <vt:lpstr>Package</vt:lpstr>
      <vt:lpstr>Temperature Reading</vt:lpstr>
      <vt:lpstr>Temperature Reading</vt:lpstr>
      <vt:lpstr>Hardware Required</vt:lpstr>
      <vt:lpstr>Circuit</vt:lpstr>
      <vt:lpstr>Code – Temperature Sensor</vt:lpstr>
      <vt:lpstr>Sketch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Pull up Serial</dc:title>
  <dc:creator>Sudhanshu Gupta</dc:creator>
  <cp:lastModifiedBy>Sudhanshu Gupta</cp:lastModifiedBy>
  <cp:revision>25</cp:revision>
  <dcterms:created xsi:type="dcterms:W3CDTF">2019-10-05T15:26:46Z</dcterms:created>
  <dcterms:modified xsi:type="dcterms:W3CDTF">2019-10-06T14:21:09Z</dcterms:modified>
</cp:coreProperties>
</file>